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34"/>
  </p:notesMasterIdLst>
  <p:handoutMasterIdLst>
    <p:handoutMasterId r:id="rId35"/>
  </p:handoutMasterIdLst>
  <p:sldIdLst>
    <p:sldId id="256" r:id="rId2"/>
    <p:sldId id="260" r:id="rId3"/>
    <p:sldId id="298" r:id="rId4"/>
    <p:sldId id="304" r:id="rId5"/>
    <p:sldId id="288" r:id="rId6"/>
    <p:sldId id="268" r:id="rId7"/>
    <p:sldId id="281" r:id="rId8"/>
    <p:sldId id="258" r:id="rId9"/>
    <p:sldId id="282" r:id="rId10"/>
    <p:sldId id="265" r:id="rId11"/>
    <p:sldId id="284" r:id="rId12"/>
    <p:sldId id="285" r:id="rId13"/>
    <p:sldId id="289" r:id="rId14"/>
    <p:sldId id="294" r:id="rId15"/>
    <p:sldId id="297" r:id="rId16"/>
    <p:sldId id="264" r:id="rId17"/>
    <p:sldId id="259" r:id="rId18"/>
    <p:sldId id="305" r:id="rId19"/>
    <p:sldId id="302" r:id="rId20"/>
    <p:sldId id="278" r:id="rId21"/>
    <p:sldId id="263" r:id="rId22"/>
    <p:sldId id="303" r:id="rId23"/>
    <p:sldId id="301" r:id="rId24"/>
    <p:sldId id="292" r:id="rId25"/>
    <p:sldId id="293" r:id="rId26"/>
    <p:sldId id="280" r:id="rId27"/>
    <p:sldId id="279" r:id="rId28"/>
    <p:sldId id="267" r:id="rId29"/>
    <p:sldId id="257" r:id="rId30"/>
    <p:sldId id="286" r:id="rId31"/>
    <p:sldId id="299" r:id="rId32"/>
    <p:sldId id="277" r:id="rId33"/>
  </p:sldIdLst>
  <p:sldSz cx="9144000" cy="6858000" type="screen4x3"/>
  <p:notesSz cx="6797675" cy="9926638"/>
  <p:defaultTextStyle>
    <a:defPPr>
      <a:defRPr lang="en-US"/>
    </a:defPPr>
    <a:lvl1pPr algn="l" rtl="0" fontAlgn="base">
      <a:spcBef>
        <a:spcPct val="0"/>
      </a:spcBef>
      <a:spcAft>
        <a:spcPct val="0"/>
      </a:spcAft>
      <a:defRPr sz="2800" kern="1200">
        <a:solidFill>
          <a:schemeClr val="tx1"/>
        </a:solidFill>
        <a:latin typeface="Tahoma" charset="0"/>
        <a:ea typeface="+mn-ea"/>
        <a:cs typeface="+mn-cs"/>
      </a:defRPr>
    </a:lvl1pPr>
    <a:lvl2pPr marL="457200" algn="l" rtl="0" fontAlgn="base">
      <a:spcBef>
        <a:spcPct val="0"/>
      </a:spcBef>
      <a:spcAft>
        <a:spcPct val="0"/>
      </a:spcAft>
      <a:defRPr sz="2800" kern="1200">
        <a:solidFill>
          <a:schemeClr val="tx1"/>
        </a:solidFill>
        <a:latin typeface="Tahoma" charset="0"/>
        <a:ea typeface="+mn-ea"/>
        <a:cs typeface="+mn-cs"/>
      </a:defRPr>
    </a:lvl2pPr>
    <a:lvl3pPr marL="914400" algn="l" rtl="0" fontAlgn="base">
      <a:spcBef>
        <a:spcPct val="0"/>
      </a:spcBef>
      <a:spcAft>
        <a:spcPct val="0"/>
      </a:spcAft>
      <a:defRPr sz="2800" kern="1200">
        <a:solidFill>
          <a:schemeClr val="tx1"/>
        </a:solidFill>
        <a:latin typeface="Tahoma" charset="0"/>
        <a:ea typeface="+mn-ea"/>
        <a:cs typeface="+mn-cs"/>
      </a:defRPr>
    </a:lvl3pPr>
    <a:lvl4pPr marL="1371600" algn="l" rtl="0" fontAlgn="base">
      <a:spcBef>
        <a:spcPct val="0"/>
      </a:spcBef>
      <a:spcAft>
        <a:spcPct val="0"/>
      </a:spcAft>
      <a:defRPr sz="2800" kern="1200">
        <a:solidFill>
          <a:schemeClr val="tx1"/>
        </a:solidFill>
        <a:latin typeface="Tahoma" charset="0"/>
        <a:ea typeface="+mn-ea"/>
        <a:cs typeface="+mn-cs"/>
      </a:defRPr>
    </a:lvl4pPr>
    <a:lvl5pPr marL="1828800" algn="l" rtl="0" fontAlgn="base">
      <a:spcBef>
        <a:spcPct val="0"/>
      </a:spcBef>
      <a:spcAft>
        <a:spcPct val="0"/>
      </a:spcAft>
      <a:defRPr sz="2800" kern="1200">
        <a:solidFill>
          <a:schemeClr val="tx1"/>
        </a:solidFill>
        <a:latin typeface="Tahoma" charset="0"/>
        <a:ea typeface="+mn-ea"/>
        <a:cs typeface="+mn-cs"/>
      </a:defRPr>
    </a:lvl5pPr>
    <a:lvl6pPr marL="2286000" algn="l" defTabSz="914400" rtl="0" eaLnBrk="1" latinLnBrk="0" hangingPunct="1">
      <a:defRPr sz="2800" kern="1200">
        <a:solidFill>
          <a:schemeClr val="tx1"/>
        </a:solidFill>
        <a:latin typeface="Tahoma" charset="0"/>
        <a:ea typeface="+mn-ea"/>
        <a:cs typeface="+mn-cs"/>
      </a:defRPr>
    </a:lvl6pPr>
    <a:lvl7pPr marL="2743200" algn="l" defTabSz="914400" rtl="0" eaLnBrk="1" latinLnBrk="0" hangingPunct="1">
      <a:defRPr sz="2800" kern="1200">
        <a:solidFill>
          <a:schemeClr val="tx1"/>
        </a:solidFill>
        <a:latin typeface="Tahoma" charset="0"/>
        <a:ea typeface="+mn-ea"/>
        <a:cs typeface="+mn-cs"/>
      </a:defRPr>
    </a:lvl7pPr>
    <a:lvl8pPr marL="3200400" algn="l" defTabSz="914400" rtl="0" eaLnBrk="1" latinLnBrk="0" hangingPunct="1">
      <a:defRPr sz="2800" kern="1200">
        <a:solidFill>
          <a:schemeClr val="tx1"/>
        </a:solidFill>
        <a:latin typeface="Tahoma" charset="0"/>
        <a:ea typeface="+mn-ea"/>
        <a:cs typeface="+mn-cs"/>
      </a:defRPr>
    </a:lvl8pPr>
    <a:lvl9pPr marL="3657600" algn="l" defTabSz="914400" rtl="0" eaLnBrk="1" latinLnBrk="0" hangingPunct="1">
      <a:defRPr sz="2800" kern="1200">
        <a:solidFill>
          <a:schemeClr val="tx1"/>
        </a:solidFill>
        <a:latin typeface="Tahoma"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040" autoAdjust="0"/>
  </p:normalViewPr>
  <p:slideViewPr>
    <p:cSldViewPr>
      <p:cViewPr varScale="1">
        <p:scale>
          <a:sx n="39" d="100"/>
          <a:sy n="39" d="100"/>
        </p:scale>
        <p:origin x="-76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46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0"/>
            <a:ext cx="2946400" cy="496888"/>
          </a:xfrm>
          <a:prstGeom prst="rect">
            <a:avLst/>
          </a:prstGeom>
          <a:noFill/>
          <a:ln>
            <a:noFill/>
          </a:ln>
          <a:effectLst/>
          <a:extLst/>
        </p:spPr>
        <p:txBody>
          <a:bodyPr vert="horz" wrap="square" lIns="91430" tIns="45715" rIns="91430" bIns="45715" numCol="1" anchor="t" anchorCtr="0" compatLnSpc="1">
            <a:prstTxWarp prst="textNoShape">
              <a:avLst/>
            </a:prstTxWarp>
          </a:bodyPr>
          <a:lstStyle>
            <a:lvl1pPr defTabSz="914597">
              <a:defRPr sz="1200">
                <a:latin typeface="Arial" charset="0"/>
              </a:defRPr>
            </a:lvl1pPr>
          </a:lstStyle>
          <a:p>
            <a:pPr>
              <a:defRPr/>
            </a:pPr>
            <a:endParaRPr lang="nl-NL"/>
          </a:p>
        </p:txBody>
      </p:sp>
      <p:sp>
        <p:nvSpPr>
          <p:cNvPr id="40963" name="Rectangle 3"/>
          <p:cNvSpPr>
            <a:spLocks noGrp="1" noChangeArrowheads="1"/>
          </p:cNvSpPr>
          <p:nvPr>
            <p:ph type="dt" sz="quarter" idx="1"/>
          </p:nvPr>
        </p:nvSpPr>
        <p:spPr bwMode="auto">
          <a:xfrm>
            <a:off x="3849688" y="0"/>
            <a:ext cx="2946400" cy="496888"/>
          </a:xfrm>
          <a:prstGeom prst="rect">
            <a:avLst/>
          </a:prstGeom>
          <a:noFill/>
          <a:ln>
            <a:noFill/>
          </a:ln>
          <a:effectLst/>
          <a:extLst/>
        </p:spPr>
        <p:txBody>
          <a:bodyPr vert="horz" wrap="square" lIns="91430" tIns="45715" rIns="91430" bIns="45715" numCol="1" anchor="t" anchorCtr="0" compatLnSpc="1">
            <a:prstTxWarp prst="textNoShape">
              <a:avLst/>
            </a:prstTxWarp>
          </a:bodyPr>
          <a:lstStyle>
            <a:lvl1pPr algn="r" defTabSz="914597">
              <a:defRPr sz="1200">
                <a:latin typeface="Arial" charset="0"/>
              </a:defRPr>
            </a:lvl1pPr>
          </a:lstStyle>
          <a:p>
            <a:pPr>
              <a:defRPr/>
            </a:pPr>
            <a:endParaRPr lang="nl-NL"/>
          </a:p>
        </p:txBody>
      </p:sp>
      <p:sp>
        <p:nvSpPr>
          <p:cNvPr id="40964" name="Rectangle 4"/>
          <p:cNvSpPr>
            <a:spLocks noGrp="1" noChangeArrowheads="1"/>
          </p:cNvSpPr>
          <p:nvPr>
            <p:ph type="ftr" sz="quarter" idx="2"/>
          </p:nvPr>
        </p:nvSpPr>
        <p:spPr bwMode="auto">
          <a:xfrm>
            <a:off x="0" y="9428163"/>
            <a:ext cx="2946400" cy="496887"/>
          </a:xfrm>
          <a:prstGeom prst="rect">
            <a:avLst/>
          </a:prstGeom>
          <a:noFill/>
          <a:ln>
            <a:noFill/>
          </a:ln>
          <a:effectLst/>
          <a:extLst/>
        </p:spPr>
        <p:txBody>
          <a:bodyPr vert="horz" wrap="square" lIns="91430" tIns="45715" rIns="91430" bIns="45715" numCol="1" anchor="b" anchorCtr="0" compatLnSpc="1">
            <a:prstTxWarp prst="textNoShape">
              <a:avLst/>
            </a:prstTxWarp>
          </a:bodyPr>
          <a:lstStyle>
            <a:lvl1pPr defTabSz="914597">
              <a:defRPr sz="1200">
                <a:latin typeface="Arial" charset="0"/>
              </a:defRPr>
            </a:lvl1pPr>
          </a:lstStyle>
          <a:p>
            <a:pPr>
              <a:defRPr/>
            </a:pPr>
            <a:endParaRPr lang="nl-NL"/>
          </a:p>
        </p:txBody>
      </p:sp>
      <p:sp>
        <p:nvSpPr>
          <p:cNvPr id="40965" name="Rectangle 5"/>
          <p:cNvSpPr>
            <a:spLocks noGrp="1" noChangeArrowheads="1"/>
          </p:cNvSpPr>
          <p:nvPr>
            <p:ph type="sldNum" sz="quarter" idx="3"/>
          </p:nvPr>
        </p:nvSpPr>
        <p:spPr bwMode="auto">
          <a:xfrm>
            <a:off x="3849688" y="9428163"/>
            <a:ext cx="2946400" cy="496887"/>
          </a:xfrm>
          <a:prstGeom prst="rect">
            <a:avLst/>
          </a:prstGeom>
          <a:noFill/>
          <a:ln>
            <a:noFill/>
          </a:ln>
          <a:effectLst/>
          <a:extLst/>
        </p:spPr>
        <p:txBody>
          <a:bodyPr vert="horz" wrap="square" lIns="91430" tIns="45715" rIns="91430" bIns="45715" numCol="1" anchor="b" anchorCtr="0" compatLnSpc="1">
            <a:prstTxWarp prst="textNoShape">
              <a:avLst/>
            </a:prstTxWarp>
          </a:bodyPr>
          <a:lstStyle>
            <a:lvl1pPr algn="r" defTabSz="914597">
              <a:defRPr sz="1200">
                <a:latin typeface="Arial" charset="0"/>
              </a:defRPr>
            </a:lvl1pPr>
          </a:lstStyle>
          <a:p>
            <a:pPr>
              <a:defRPr/>
            </a:pPr>
            <a:fld id="{4F8ABBB4-D133-4FCA-B7FB-2A3E5D31E777}" type="slidenum">
              <a:rPr lang="nl-NL"/>
              <a:pPr>
                <a:defRPr/>
              </a:pPr>
              <a:t>‹#›</a:t>
            </a:fld>
            <a:endParaRPr lang="nl-NL"/>
          </a:p>
        </p:txBody>
      </p:sp>
    </p:spTree>
    <p:extLst>
      <p:ext uri="{BB962C8B-B14F-4D97-AF65-F5344CB8AC3E}">
        <p14:creationId xmlns:p14="http://schemas.microsoft.com/office/powerpoint/2010/main" val="604399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44813" cy="495300"/>
          </a:xfrm>
          <a:prstGeom prst="rect">
            <a:avLst/>
          </a:prstGeom>
          <a:noFill/>
          <a:ln>
            <a:noFill/>
          </a:ln>
          <a:effectLst/>
          <a:extLst/>
        </p:spPr>
        <p:txBody>
          <a:bodyPr vert="horz" wrap="square" lIns="91778" tIns="45889" rIns="91778" bIns="45889" numCol="1" anchor="t" anchorCtr="0" compatLnSpc="1">
            <a:prstTxWarp prst="textNoShape">
              <a:avLst/>
            </a:prstTxWarp>
          </a:bodyPr>
          <a:lstStyle>
            <a:lvl1pPr>
              <a:defRPr sz="1200">
                <a:latin typeface="Arial" charset="0"/>
              </a:defRPr>
            </a:lvl1pPr>
          </a:lstStyle>
          <a:p>
            <a:pPr>
              <a:defRPr/>
            </a:pPr>
            <a:endParaRPr lang="en-US"/>
          </a:p>
        </p:txBody>
      </p:sp>
      <p:sp>
        <p:nvSpPr>
          <p:cNvPr id="59395" name="Rectangle 3"/>
          <p:cNvSpPr>
            <a:spLocks noGrp="1" noChangeArrowheads="1"/>
          </p:cNvSpPr>
          <p:nvPr>
            <p:ph type="dt" idx="1"/>
          </p:nvPr>
        </p:nvSpPr>
        <p:spPr bwMode="auto">
          <a:xfrm>
            <a:off x="3851275" y="0"/>
            <a:ext cx="2944813" cy="495300"/>
          </a:xfrm>
          <a:prstGeom prst="rect">
            <a:avLst/>
          </a:prstGeom>
          <a:noFill/>
          <a:ln>
            <a:noFill/>
          </a:ln>
          <a:effectLst/>
          <a:extLst/>
        </p:spPr>
        <p:txBody>
          <a:bodyPr vert="horz" wrap="square" lIns="91778" tIns="45889" rIns="91778" bIns="45889" numCol="1" anchor="t" anchorCtr="0" compatLnSpc="1">
            <a:prstTxWarp prst="textNoShape">
              <a:avLst/>
            </a:prstTxWarp>
          </a:bodyPr>
          <a:lstStyle>
            <a:lvl1pPr algn="r">
              <a:defRPr sz="1200">
                <a:latin typeface="Arial" charset="0"/>
              </a:defRPr>
            </a:lvl1pPr>
          </a:lstStyle>
          <a:p>
            <a:pPr>
              <a:defRPr/>
            </a:pPr>
            <a:endParaRPr lang="en-US"/>
          </a:p>
        </p:txBody>
      </p:sp>
      <p:sp>
        <p:nvSpPr>
          <p:cNvPr id="35844" name="Rectangle 4"/>
          <p:cNvSpPr>
            <a:spLocks noRo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7" name="Rectangle 5"/>
          <p:cNvSpPr>
            <a:spLocks noGrp="1" noChangeArrowheads="1"/>
          </p:cNvSpPr>
          <p:nvPr>
            <p:ph type="body" sz="quarter" idx="3"/>
          </p:nvPr>
        </p:nvSpPr>
        <p:spPr bwMode="auto">
          <a:xfrm>
            <a:off x="679450" y="4714875"/>
            <a:ext cx="5438775" cy="4467225"/>
          </a:xfrm>
          <a:prstGeom prst="rect">
            <a:avLst/>
          </a:prstGeom>
          <a:noFill/>
          <a:ln>
            <a:noFill/>
          </a:ln>
          <a:effectLst/>
          <a:extLst/>
        </p:spPr>
        <p:txBody>
          <a:bodyPr vert="horz" wrap="square" lIns="91778" tIns="45889" rIns="91778" bIns="45889" numCol="1" anchor="t" anchorCtr="0" compatLnSpc="1">
            <a:prstTxWarp prst="textNoShape">
              <a:avLst/>
            </a:prstTxWarp>
          </a:bodyPr>
          <a:lstStyle/>
          <a:p>
            <a:pPr lvl="0"/>
            <a:r>
              <a:rPr lang="en-US" noProof="0" smtClean="0"/>
              <a:t>Klik om de opmaakprofielen van de modeltekst te bewerken</a:t>
            </a:r>
          </a:p>
          <a:p>
            <a:pPr lvl="1"/>
            <a:r>
              <a:rPr lang="en-US" noProof="0" smtClean="0"/>
              <a:t>Tweede niveau</a:t>
            </a:r>
          </a:p>
          <a:p>
            <a:pPr lvl="2"/>
            <a:r>
              <a:rPr lang="en-US" noProof="0" smtClean="0"/>
              <a:t>Derde niveau</a:t>
            </a:r>
          </a:p>
          <a:p>
            <a:pPr lvl="3"/>
            <a:r>
              <a:rPr lang="en-US" noProof="0" smtClean="0"/>
              <a:t>Vierde niveau</a:t>
            </a:r>
          </a:p>
          <a:p>
            <a:pPr lvl="4"/>
            <a:r>
              <a:rPr lang="en-US" noProof="0" smtClean="0"/>
              <a:t>Vijfde niveau</a:t>
            </a:r>
          </a:p>
        </p:txBody>
      </p:sp>
      <p:sp>
        <p:nvSpPr>
          <p:cNvPr id="59398" name="Rectangle 6"/>
          <p:cNvSpPr>
            <a:spLocks noGrp="1" noChangeArrowheads="1"/>
          </p:cNvSpPr>
          <p:nvPr>
            <p:ph type="ftr" sz="quarter" idx="4"/>
          </p:nvPr>
        </p:nvSpPr>
        <p:spPr bwMode="auto">
          <a:xfrm>
            <a:off x="0" y="9429750"/>
            <a:ext cx="2944813" cy="495300"/>
          </a:xfrm>
          <a:prstGeom prst="rect">
            <a:avLst/>
          </a:prstGeom>
          <a:noFill/>
          <a:ln>
            <a:noFill/>
          </a:ln>
          <a:effectLst/>
          <a:extLst/>
        </p:spPr>
        <p:txBody>
          <a:bodyPr vert="horz" wrap="square" lIns="91778" tIns="45889" rIns="91778" bIns="45889" numCol="1" anchor="b" anchorCtr="0" compatLnSpc="1">
            <a:prstTxWarp prst="textNoShape">
              <a:avLst/>
            </a:prstTxWarp>
          </a:bodyPr>
          <a:lstStyle>
            <a:lvl1pPr>
              <a:defRPr sz="1200">
                <a:latin typeface="Arial" charset="0"/>
              </a:defRPr>
            </a:lvl1pPr>
          </a:lstStyle>
          <a:p>
            <a:pPr>
              <a:defRPr/>
            </a:pPr>
            <a:endParaRPr lang="en-US"/>
          </a:p>
        </p:txBody>
      </p:sp>
      <p:sp>
        <p:nvSpPr>
          <p:cNvPr id="59399" name="Rectangle 7"/>
          <p:cNvSpPr>
            <a:spLocks noGrp="1" noChangeArrowheads="1"/>
          </p:cNvSpPr>
          <p:nvPr>
            <p:ph type="sldNum" sz="quarter" idx="5"/>
          </p:nvPr>
        </p:nvSpPr>
        <p:spPr bwMode="auto">
          <a:xfrm>
            <a:off x="3851275" y="9429750"/>
            <a:ext cx="2944813" cy="495300"/>
          </a:xfrm>
          <a:prstGeom prst="rect">
            <a:avLst/>
          </a:prstGeom>
          <a:noFill/>
          <a:ln>
            <a:noFill/>
          </a:ln>
          <a:effectLst/>
          <a:extLst/>
        </p:spPr>
        <p:txBody>
          <a:bodyPr vert="horz" wrap="square" lIns="91778" tIns="45889" rIns="91778" bIns="45889" numCol="1" anchor="b" anchorCtr="0" compatLnSpc="1">
            <a:prstTxWarp prst="textNoShape">
              <a:avLst/>
            </a:prstTxWarp>
          </a:bodyPr>
          <a:lstStyle>
            <a:lvl1pPr algn="r">
              <a:defRPr sz="1200">
                <a:latin typeface="Arial" charset="0"/>
              </a:defRPr>
            </a:lvl1pPr>
          </a:lstStyle>
          <a:p>
            <a:pPr>
              <a:defRPr/>
            </a:pPr>
            <a:fld id="{E200AD21-B2E0-41BF-980E-7B568069013F}" type="slidenum">
              <a:rPr lang="en-US"/>
              <a:pPr>
                <a:defRPr/>
              </a:pPr>
              <a:t>‹#›</a:t>
            </a:fld>
            <a:endParaRPr lang="en-US"/>
          </a:p>
        </p:txBody>
      </p:sp>
    </p:spTree>
    <p:extLst>
      <p:ext uri="{BB962C8B-B14F-4D97-AF65-F5344CB8AC3E}">
        <p14:creationId xmlns:p14="http://schemas.microsoft.com/office/powerpoint/2010/main" val="112383538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nc.uk.net/"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ahoma" charset="0"/>
              </a:defRPr>
            </a:lvl1pPr>
            <a:lvl2pPr marL="742950" indent="-285750" eaLnBrk="0" hangingPunct="0">
              <a:defRPr sz="2800">
                <a:solidFill>
                  <a:schemeClr val="tx1"/>
                </a:solidFill>
                <a:latin typeface="Tahoma" charset="0"/>
              </a:defRPr>
            </a:lvl2pPr>
            <a:lvl3pPr marL="1143000" indent="-228600" eaLnBrk="0" hangingPunct="0">
              <a:defRPr sz="2800">
                <a:solidFill>
                  <a:schemeClr val="tx1"/>
                </a:solidFill>
                <a:latin typeface="Tahoma" charset="0"/>
              </a:defRPr>
            </a:lvl3pPr>
            <a:lvl4pPr marL="1600200" indent="-228600" eaLnBrk="0" hangingPunct="0">
              <a:defRPr sz="2800">
                <a:solidFill>
                  <a:schemeClr val="tx1"/>
                </a:solidFill>
                <a:latin typeface="Tahoma" charset="0"/>
              </a:defRPr>
            </a:lvl4pPr>
            <a:lvl5pPr marL="2057400" indent="-228600" eaLnBrk="0" hangingPunct="0">
              <a:defRPr sz="2800">
                <a:solidFill>
                  <a:schemeClr val="tx1"/>
                </a:solidFill>
                <a:latin typeface="Tahoma" charset="0"/>
              </a:defRPr>
            </a:lvl5pPr>
            <a:lvl6pPr marL="2514600" indent="-228600" eaLnBrk="0" fontAlgn="base" hangingPunct="0">
              <a:spcBef>
                <a:spcPct val="0"/>
              </a:spcBef>
              <a:spcAft>
                <a:spcPct val="0"/>
              </a:spcAft>
              <a:defRPr sz="2800">
                <a:solidFill>
                  <a:schemeClr val="tx1"/>
                </a:solidFill>
                <a:latin typeface="Tahoma" charset="0"/>
              </a:defRPr>
            </a:lvl6pPr>
            <a:lvl7pPr marL="2971800" indent="-228600" eaLnBrk="0" fontAlgn="base" hangingPunct="0">
              <a:spcBef>
                <a:spcPct val="0"/>
              </a:spcBef>
              <a:spcAft>
                <a:spcPct val="0"/>
              </a:spcAft>
              <a:defRPr sz="2800">
                <a:solidFill>
                  <a:schemeClr val="tx1"/>
                </a:solidFill>
                <a:latin typeface="Tahoma" charset="0"/>
              </a:defRPr>
            </a:lvl7pPr>
            <a:lvl8pPr marL="3429000" indent="-228600" eaLnBrk="0" fontAlgn="base" hangingPunct="0">
              <a:spcBef>
                <a:spcPct val="0"/>
              </a:spcBef>
              <a:spcAft>
                <a:spcPct val="0"/>
              </a:spcAft>
              <a:defRPr sz="2800">
                <a:solidFill>
                  <a:schemeClr val="tx1"/>
                </a:solidFill>
                <a:latin typeface="Tahoma" charset="0"/>
              </a:defRPr>
            </a:lvl8pPr>
            <a:lvl9pPr marL="3886200" indent="-228600" eaLnBrk="0" fontAlgn="base" hangingPunct="0">
              <a:spcBef>
                <a:spcPct val="0"/>
              </a:spcBef>
              <a:spcAft>
                <a:spcPct val="0"/>
              </a:spcAft>
              <a:defRPr sz="2800">
                <a:solidFill>
                  <a:schemeClr val="tx1"/>
                </a:solidFill>
                <a:latin typeface="Tahoma" charset="0"/>
              </a:defRPr>
            </a:lvl9pPr>
          </a:lstStyle>
          <a:p>
            <a:pPr eaLnBrk="1" hangingPunct="1"/>
            <a:fld id="{558DAFFF-498F-49D9-8FA3-FA509DCD0F21}" type="slidenum">
              <a:rPr lang="en-US" sz="1200" smtClean="0">
                <a:latin typeface="Arial" charset="0"/>
              </a:rPr>
              <a:pPr eaLnBrk="1" hangingPunct="1"/>
              <a:t>1</a:t>
            </a:fld>
            <a:endParaRPr lang="en-US" sz="1200" smtClean="0">
              <a:latin typeface="Arial" charset="0"/>
            </a:endParaRPr>
          </a:p>
        </p:txBody>
      </p:sp>
      <p:sp>
        <p:nvSpPr>
          <p:cNvPr id="36867" name="Rectangle 2"/>
          <p:cNvSpPr>
            <a:spLocks noRot="1" noChangeArrowheads="1" noTextEdit="1"/>
          </p:cNvSpPr>
          <p:nvPr>
            <p:ph type="sldImg"/>
          </p:nvPr>
        </p:nvSpPr>
        <p:spPr>
          <a:ln/>
        </p:spPr>
      </p:sp>
      <p:sp>
        <p:nvSpPr>
          <p:cNvPr id="3686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jdelijke aanduiding voor dia-afbeelding 1"/>
          <p:cNvSpPr>
            <a:spLocks noGrp="1" noRot="1" noChangeAspect="1" noTextEdit="1"/>
          </p:cNvSpPr>
          <p:nvPr>
            <p:ph type="sldImg"/>
          </p:nvPr>
        </p:nvSpPr>
        <p:spPr>
          <a:ln/>
        </p:spPr>
      </p:sp>
      <p:sp>
        <p:nvSpPr>
          <p:cNvPr id="46083" name="Tijdelijke aanduiding voor notiti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err="1" smtClean="0"/>
              <a:t>Laat</a:t>
            </a:r>
            <a:r>
              <a:rPr lang="en-US" dirty="0" smtClean="0"/>
              <a:t> </a:t>
            </a:r>
            <a:r>
              <a:rPr lang="en-US" dirty="0" err="1" smtClean="0"/>
              <a:t>deelnemers</a:t>
            </a:r>
            <a:r>
              <a:rPr lang="en-US" dirty="0" smtClean="0"/>
              <a:t> </a:t>
            </a:r>
            <a:r>
              <a:rPr lang="en-US" dirty="0" err="1" smtClean="0"/>
              <a:t>experimenten</a:t>
            </a:r>
            <a:r>
              <a:rPr lang="en-US" dirty="0" smtClean="0"/>
              <a:t> </a:t>
            </a:r>
            <a:r>
              <a:rPr lang="en-US" dirty="0" err="1" smtClean="0"/>
              <a:t>bedenken</a:t>
            </a:r>
            <a:r>
              <a:rPr lang="en-US" dirty="0" smtClean="0"/>
              <a:t> </a:t>
            </a:r>
            <a:r>
              <a:rPr lang="en-US" dirty="0" err="1" smtClean="0"/>
              <a:t>om</a:t>
            </a:r>
            <a:r>
              <a:rPr lang="en-US" dirty="0" smtClean="0"/>
              <a:t> </a:t>
            </a:r>
            <a:r>
              <a:rPr lang="en-US" dirty="0" err="1" smtClean="0"/>
              <a:t>dit</a:t>
            </a:r>
            <a:r>
              <a:rPr lang="en-US" dirty="0" smtClean="0"/>
              <a:t> </a:t>
            </a:r>
            <a:r>
              <a:rPr lang="en-US" dirty="0" err="1" smtClean="0"/>
              <a:t>verschijnsel</a:t>
            </a:r>
            <a:r>
              <a:rPr lang="en-US" dirty="0" smtClean="0"/>
              <a:t> </a:t>
            </a:r>
            <a:r>
              <a:rPr lang="en-US" dirty="0" err="1" smtClean="0"/>
              <a:t>nader</a:t>
            </a:r>
            <a:r>
              <a:rPr lang="en-US" dirty="0" smtClean="0"/>
              <a:t> </a:t>
            </a:r>
            <a:r>
              <a:rPr lang="en-US" dirty="0" err="1" smtClean="0"/>
              <a:t>te</a:t>
            </a:r>
            <a:r>
              <a:rPr lang="en-US" dirty="0" smtClean="0"/>
              <a:t> </a:t>
            </a:r>
            <a:r>
              <a:rPr lang="en-US" dirty="0" err="1" smtClean="0"/>
              <a:t>onderzoeken</a:t>
            </a:r>
            <a:r>
              <a:rPr lang="en-US" dirty="0" smtClean="0"/>
              <a:t>. </a:t>
            </a:r>
            <a:r>
              <a:rPr lang="en-US" dirty="0" err="1" smtClean="0"/>
              <a:t>Eventueel</a:t>
            </a:r>
            <a:r>
              <a:rPr lang="en-US" dirty="0" smtClean="0"/>
              <a:t> </a:t>
            </a:r>
            <a:r>
              <a:rPr lang="en-US" dirty="0" err="1" smtClean="0"/>
              <a:t>werkblad</a:t>
            </a:r>
            <a:r>
              <a:rPr lang="en-US" dirty="0" smtClean="0"/>
              <a:t> over planning </a:t>
            </a:r>
            <a:r>
              <a:rPr lang="en-US" dirty="0" err="1" smtClean="0"/>
              <a:t>gebruiken</a:t>
            </a:r>
            <a:r>
              <a:rPr lang="en-US" dirty="0" smtClean="0"/>
              <a:t> of het </a:t>
            </a:r>
            <a:r>
              <a:rPr lang="en-US" dirty="0" err="1" smtClean="0"/>
              <a:t>specifieke</a:t>
            </a:r>
            <a:r>
              <a:rPr lang="en-US" dirty="0" smtClean="0"/>
              <a:t> </a:t>
            </a:r>
            <a:r>
              <a:rPr lang="en-US" dirty="0" err="1" smtClean="0"/>
              <a:t>werkblad</a:t>
            </a:r>
            <a:r>
              <a:rPr lang="en-US" dirty="0" smtClean="0"/>
              <a:t> in het </a:t>
            </a:r>
            <a:r>
              <a:rPr lang="en-US" dirty="0" err="1" smtClean="0"/>
              <a:t>bestand</a:t>
            </a:r>
            <a:r>
              <a:rPr lang="en-US" dirty="0" smtClean="0"/>
              <a:t> </a:t>
            </a:r>
            <a:r>
              <a:rPr lang="en-US" dirty="0" err="1" smtClean="0"/>
              <a:t>NatteGlazenConceptCartoon</a:t>
            </a:r>
            <a:r>
              <a:rPr lang="en-US" dirty="0" smtClean="0"/>
              <a:t>. OF </a:t>
            </a:r>
            <a:r>
              <a:rPr lang="en-US" dirty="0" err="1" smtClean="0"/>
              <a:t>gebruik</a:t>
            </a:r>
            <a:r>
              <a:rPr lang="en-US" dirty="0" smtClean="0"/>
              <a:t> de </a:t>
            </a:r>
            <a:r>
              <a:rPr lang="en-US" dirty="0" err="1" smtClean="0"/>
              <a:t>hierna</a:t>
            </a:r>
            <a:r>
              <a:rPr lang="en-US" dirty="0" smtClean="0"/>
              <a:t> </a:t>
            </a:r>
            <a:r>
              <a:rPr lang="en-US" dirty="0" err="1" smtClean="0"/>
              <a:t>volgende</a:t>
            </a:r>
            <a:r>
              <a:rPr lang="en-US" dirty="0" smtClean="0"/>
              <a:t> dia.</a:t>
            </a:r>
            <a:endParaRPr lang="en-US" dirty="0" smtClean="0"/>
          </a:p>
        </p:txBody>
      </p:sp>
      <p:sp>
        <p:nvSpPr>
          <p:cNvPr id="46084" name="Tijdelijke aanduiding voor dianumm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ahoma" charset="0"/>
              </a:defRPr>
            </a:lvl1pPr>
            <a:lvl2pPr marL="742950" indent="-285750" eaLnBrk="0" hangingPunct="0">
              <a:defRPr sz="2800">
                <a:solidFill>
                  <a:schemeClr val="tx1"/>
                </a:solidFill>
                <a:latin typeface="Tahoma" charset="0"/>
              </a:defRPr>
            </a:lvl2pPr>
            <a:lvl3pPr marL="1143000" indent="-228600" eaLnBrk="0" hangingPunct="0">
              <a:defRPr sz="2800">
                <a:solidFill>
                  <a:schemeClr val="tx1"/>
                </a:solidFill>
                <a:latin typeface="Tahoma" charset="0"/>
              </a:defRPr>
            </a:lvl3pPr>
            <a:lvl4pPr marL="1600200" indent="-228600" eaLnBrk="0" hangingPunct="0">
              <a:defRPr sz="2800">
                <a:solidFill>
                  <a:schemeClr val="tx1"/>
                </a:solidFill>
                <a:latin typeface="Tahoma" charset="0"/>
              </a:defRPr>
            </a:lvl4pPr>
            <a:lvl5pPr marL="2057400" indent="-228600" eaLnBrk="0" hangingPunct="0">
              <a:defRPr sz="2800">
                <a:solidFill>
                  <a:schemeClr val="tx1"/>
                </a:solidFill>
                <a:latin typeface="Tahoma" charset="0"/>
              </a:defRPr>
            </a:lvl5pPr>
            <a:lvl6pPr marL="2514600" indent="-228600" eaLnBrk="0" fontAlgn="base" hangingPunct="0">
              <a:spcBef>
                <a:spcPct val="0"/>
              </a:spcBef>
              <a:spcAft>
                <a:spcPct val="0"/>
              </a:spcAft>
              <a:defRPr sz="2800">
                <a:solidFill>
                  <a:schemeClr val="tx1"/>
                </a:solidFill>
                <a:latin typeface="Tahoma" charset="0"/>
              </a:defRPr>
            </a:lvl6pPr>
            <a:lvl7pPr marL="2971800" indent="-228600" eaLnBrk="0" fontAlgn="base" hangingPunct="0">
              <a:spcBef>
                <a:spcPct val="0"/>
              </a:spcBef>
              <a:spcAft>
                <a:spcPct val="0"/>
              </a:spcAft>
              <a:defRPr sz="2800">
                <a:solidFill>
                  <a:schemeClr val="tx1"/>
                </a:solidFill>
                <a:latin typeface="Tahoma" charset="0"/>
              </a:defRPr>
            </a:lvl7pPr>
            <a:lvl8pPr marL="3429000" indent="-228600" eaLnBrk="0" fontAlgn="base" hangingPunct="0">
              <a:spcBef>
                <a:spcPct val="0"/>
              </a:spcBef>
              <a:spcAft>
                <a:spcPct val="0"/>
              </a:spcAft>
              <a:defRPr sz="2800">
                <a:solidFill>
                  <a:schemeClr val="tx1"/>
                </a:solidFill>
                <a:latin typeface="Tahoma" charset="0"/>
              </a:defRPr>
            </a:lvl8pPr>
            <a:lvl9pPr marL="3886200" indent="-228600" eaLnBrk="0" fontAlgn="base" hangingPunct="0">
              <a:spcBef>
                <a:spcPct val="0"/>
              </a:spcBef>
              <a:spcAft>
                <a:spcPct val="0"/>
              </a:spcAft>
              <a:defRPr sz="2800">
                <a:solidFill>
                  <a:schemeClr val="tx1"/>
                </a:solidFill>
                <a:latin typeface="Tahoma" charset="0"/>
              </a:defRPr>
            </a:lvl9pPr>
          </a:lstStyle>
          <a:p>
            <a:pPr eaLnBrk="1" hangingPunct="1"/>
            <a:fld id="{A06D2C0F-E732-4099-B0CE-7ACDEC4523A9}" type="slidenum">
              <a:rPr lang="en-US" sz="1200" smtClean="0">
                <a:latin typeface="Arial" charset="0"/>
              </a:rPr>
              <a:pPr eaLnBrk="1" hangingPunct="1"/>
              <a:t>10</a:t>
            </a:fld>
            <a:endParaRPr lang="en-US" sz="1200" smtClean="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jdelijke aanduiding voor dia-afbeelding 1"/>
          <p:cNvSpPr>
            <a:spLocks noGrp="1" noRot="1" noChangeAspect="1" noTextEdit="1"/>
          </p:cNvSpPr>
          <p:nvPr>
            <p:ph type="sldImg"/>
          </p:nvPr>
        </p:nvSpPr>
        <p:spPr>
          <a:ln/>
        </p:spPr>
      </p:sp>
      <p:sp>
        <p:nvSpPr>
          <p:cNvPr id="47107" name="Tijdelijke aanduiding voor notiti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err="1" smtClean="0"/>
              <a:t>Vraag</a:t>
            </a:r>
            <a:r>
              <a:rPr lang="en-US" dirty="0" smtClean="0"/>
              <a:t> 3 is </a:t>
            </a:r>
            <a:r>
              <a:rPr lang="en-US" dirty="0" err="1" smtClean="0"/>
              <a:t>belangrijk</a:t>
            </a:r>
            <a:r>
              <a:rPr lang="en-US" dirty="0" smtClean="0"/>
              <a:t>,</a:t>
            </a:r>
            <a:r>
              <a:rPr lang="en-US" baseline="0" dirty="0" smtClean="0"/>
              <a:t> we </a:t>
            </a:r>
            <a:r>
              <a:rPr lang="en-US" baseline="0" dirty="0" err="1" smtClean="0"/>
              <a:t>willen</a:t>
            </a:r>
            <a:r>
              <a:rPr lang="en-US" baseline="0" dirty="0" smtClean="0"/>
              <a:t> </a:t>
            </a:r>
            <a:r>
              <a:rPr lang="en-US" baseline="0" dirty="0" err="1" smtClean="0"/>
              <a:t>dat</a:t>
            </a:r>
            <a:r>
              <a:rPr lang="en-US" baseline="0" dirty="0" smtClean="0"/>
              <a:t> </a:t>
            </a:r>
            <a:r>
              <a:rPr lang="en-US" baseline="0" dirty="0" err="1" smtClean="0"/>
              <a:t>deelnemers</a:t>
            </a:r>
            <a:r>
              <a:rPr lang="en-US" baseline="0" dirty="0" smtClean="0"/>
              <a:t> </a:t>
            </a:r>
            <a:r>
              <a:rPr lang="en-US" baseline="0" dirty="0" err="1" smtClean="0"/>
              <a:t>serieus</a:t>
            </a:r>
            <a:r>
              <a:rPr lang="en-US" baseline="0" dirty="0" smtClean="0"/>
              <a:t> </a:t>
            </a:r>
            <a:r>
              <a:rPr lang="en-US" baseline="0" dirty="0" err="1" smtClean="0"/>
              <a:t>nadenken</a:t>
            </a:r>
            <a:r>
              <a:rPr lang="en-US" baseline="0" dirty="0" smtClean="0"/>
              <a:t> over </a:t>
            </a:r>
            <a:r>
              <a:rPr lang="en-US" baseline="0" dirty="0" err="1" smtClean="0"/>
              <a:t>verschillende</a:t>
            </a:r>
            <a:r>
              <a:rPr lang="en-US" baseline="0" dirty="0" smtClean="0"/>
              <a:t> </a:t>
            </a:r>
            <a:r>
              <a:rPr lang="en-US" baseline="0" dirty="0" err="1" smtClean="0"/>
              <a:t>alternatieven</a:t>
            </a:r>
            <a:r>
              <a:rPr lang="en-US" baseline="0" dirty="0" smtClean="0"/>
              <a:t>.</a:t>
            </a:r>
            <a:endParaRPr lang="en-US" dirty="0" smtClean="0"/>
          </a:p>
        </p:txBody>
      </p:sp>
      <p:sp>
        <p:nvSpPr>
          <p:cNvPr id="47108" name="Tijdelijke aanduiding voor dianumm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ahoma" charset="0"/>
              </a:defRPr>
            </a:lvl1pPr>
            <a:lvl2pPr marL="742950" indent="-285750" eaLnBrk="0" hangingPunct="0">
              <a:defRPr sz="2800">
                <a:solidFill>
                  <a:schemeClr val="tx1"/>
                </a:solidFill>
                <a:latin typeface="Tahoma" charset="0"/>
              </a:defRPr>
            </a:lvl2pPr>
            <a:lvl3pPr marL="1143000" indent="-228600" eaLnBrk="0" hangingPunct="0">
              <a:defRPr sz="2800">
                <a:solidFill>
                  <a:schemeClr val="tx1"/>
                </a:solidFill>
                <a:latin typeface="Tahoma" charset="0"/>
              </a:defRPr>
            </a:lvl3pPr>
            <a:lvl4pPr marL="1600200" indent="-228600" eaLnBrk="0" hangingPunct="0">
              <a:defRPr sz="2800">
                <a:solidFill>
                  <a:schemeClr val="tx1"/>
                </a:solidFill>
                <a:latin typeface="Tahoma" charset="0"/>
              </a:defRPr>
            </a:lvl4pPr>
            <a:lvl5pPr marL="2057400" indent="-228600" eaLnBrk="0" hangingPunct="0">
              <a:defRPr sz="2800">
                <a:solidFill>
                  <a:schemeClr val="tx1"/>
                </a:solidFill>
                <a:latin typeface="Tahoma" charset="0"/>
              </a:defRPr>
            </a:lvl5pPr>
            <a:lvl6pPr marL="2514600" indent="-228600" eaLnBrk="0" fontAlgn="base" hangingPunct="0">
              <a:spcBef>
                <a:spcPct val="0"/>
              </a:spcBef>
              <a:spcAft>
                <a:spcPct val="0"/>
              </a:spcAft>
              <a:defRPr sz="2800">
                <a:solidFill>
                  <a:schemeClr val="tx1"/>
                </a:solidFill>
                <a:latin typeface="Tahoma" charset="0"/>
              </a:defRPr>
            </a:lvl6pPr>
            <a:lvl7pPr marL="2971800" indent="-228600" eaLnBrk="0" fontAlgn="base" hangingPunct="0">
              <a:spcBef>
                <a:spcPct val="0"/>
              </a:spcBef>
              <a:spcAft>
                <a:spcPct val="0"/>
              </a:spcAft>
              <a:defRPr sz="2800">
                <a:solidFill>
                  <a:schemeClr val="tx1"/>
                </a:solidFill>
                <a:latin typeface="Tahoma" charset="0"/>
              </a:defRPr>
            </a:lvl7pPr>
            <a:lvl8pPr marL="3429000" indent="-228600" eaLnBrk="0" fontAlgn="base" hangingPunct="0">
              <a:spcBef>
                <a:spcPct val="0"/>
              </a:spcBef>
              <a:spcAft>
                <a:spcPct val="0"/>
              </a:spcAft>
              <a:defRPr sz="2800">
                <a:solidFill>
                  <a:schemeClr val="tx1"/>
                </a:solidFill>
                <a:latin typeface="Tahoma" charset="0"/>
              </a:defRPr>
            </a:lvl8pPr>
            <a:lvl9pPr marL="3886200" indent="-228600" eaLnBrk="0" fontAlgn="base" hangingPunct="0">
              <a:spcBef>
                <a:spcPct val="0"/>
              </a:spcBef>
              <a:spcAft>
                <a:spcPct val="0"/>
              </a:spcAft>
              <a:defRPr sz="2800">
                <a:solidFill>
                  <a:schemeClr val="tx1"/>
                </a:solidFill>
                <a:latin typeface="Tahoma" charset="0"/>
              </a:defRPr>
            </a:lvl9pPr>
          </a:lstStyle>
          <a:p>
            <a:pPr eaLnBrk="1" hangingPunct="1"/>
            <a:fld id="{EE324354-7FB9-4D2B-8986-6FCFE053FA7C}" type="slidenum">
              <a:rPr lang="en-US" sz="1200" smtClean="0">
                <a:latin typeface="Arial" charset="0"/>
              </a:rPr>
              <a:pPr eaLnBrk="1" hangingPunct="1"/>
              <a:t>11</a:t>
            </a:fld>
            <a:endParaRPr lang="en-US" sz="1200" smtClean="0">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jdelijke aanduiding voor dia-afbeelding 1"/>
          <p:cNvSpPr>
            <a:spLocks noGrp="1" noRot="1" noChangeAspect="1" noTextEdit="1"/>
          </p:cNvSpPr>
          <p:nvPr>
            <p:ph type="sldImg"/>
          </p:nvPr>
        </p:nvSpPr>
        <p:spPr>
          <a:ln/>
        </p:spPr>
      </p:sp>
      <p:sp>
        <p:nvSpPr>
          <p:cNvPr id="48131" name="Tijdelijke aanduiding voor notiti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err="1" smtClean="0"/>
              <a:t>Voor</a:t>
            </a:r>
            <a:r>
              <a:rPr lang="en-US" dirty="0" smtClean="0"/>
              <a:t> </a:t>
            </a:r>
            <a:r>
              <a:rPr lang="en-US" dirty="0" err="1" smtClean="0"/>
              <a:t>rapportering</a:t>
            </a:r>
            <a:r>
              <a:rPr lang="en-US" dirty="0" smtClean="0"/>
              <a:t> van het experiment en</a:t>
            </a:r>
            <a:r>
              <a:rPr lang="en-US" baseline="0" dirty="0" smtClean="0"/>
              <a:t> </a:t>
            </a:r>
            <a:r>
              <a:rPr lang="en-US" baseline="0" dirty="0" err="1" smtClean="0"/>
              <a:t>resultaten</a:t>
            </a:r>
            <a:r>
              <a:rPr lang="en-US" baseline="0" dirty="0" smtClean="0"/>
              <a:t>.</a:t>
            </a:r>
            <a:endParaRPr lang="en-US" dirty="0" smtClean="0"/>
          </a:p>
        </p:txBody>
      </p:sp>
      <p:sp>
        <p:nvSpPr>
          <p:cNvPr id="48132" name="Tijdelijke aanduiding voor dianumm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ahoma" charset="0"/>
              </a:defRPr>
            </a:lvl1pPr>
            <a:lvl2pPr marL="742950" indent="-285750" eaLnBrk="0" hangingPunct="0">
              <a:defRPr sz="2800">
                <a:solidFill>
                  <a:schemeClr val="tx1"/>
                </a:solidFill>
                <a:latin typeface="Tahoma" charset="0"/>
              </a:defRPr>
            </a:lvl2pPr>
            <a:lvl3pPr marL="1143000" indent="-228600" eaLnBrk="0" hangingPunct="0">
              <a:defRPr sz="2800">
                <a:solidFill>
                  <a:schemeClr val="tx1"/>
                </a:solidFill>
                <a:latin typeface="Tahoma" charset="0"/>
              </a:defRPr>
            </a:lvl3pPr>
            <a:lvl4pPr marL="1600200" indent="-228600" eaLnBrk="0" hangingPunct="0">
              <a:defRPr sz="2800">
                <a:solidFill>
                  <a:schemeClr val="tx1"/>
                </a:solidFill>
                <a:latin typeface="Tahoma" charset="0"/>
              </a:defRPr>
            </a:lvl4pPr>
            <a:lvl5pPr marL="2057400" indent="-228600" eaLnBrk="0" hangingPunct="0">
              <a:defRPr sz="2800">
                <a:solidFill>
                  <a:schemeClr val="tx1"/>
                </a:solidFill>
                <a:latin typeface="Tahoma" charset="0"/>
              </a:defRPr>
            </a:lvl5pPr>
            <a:lvl6pPr marL="2514600" indent="-228600" eaLnBrk="0" fontAlgn="base" hangingPunct="0">
              <a:spcBef>
                <a:spcPct val="0"/>
              </a:spcBef>
              <a:spcAft>
                <a:spcPct val="0"/>
              </a:spcAft>
              <a:defRPr sz="2800">
                <a:solidFill>
                  <a:schemeClr val="tx1"/>
                </a:solidFill>
                <a:latin typeface="Tahoma" charset="0"/>
              </a:defRPr>
            </a:lvl6pPr>
            <a:lvl7pPr marL="2971800" indent="-228600" eaLnBrk="0" fontAlgn="base" hangingPunct="0">
              <a:spcBef>
                <a:spcPct val="0"/>
              </a:spcBef>
              <a:spcAft>
                <a:spcPct val="0"/>
              </a:spcAft>
              <a:defRPr sz="2800">
                <a:solidFill>
                  <a:schemeClr val="tx1"/>
                </a:solidFill>
                <a:latin typeface="Tahoma" charset="0"/>
              </a:defRPr>
            </a:lvl7pPr>
            <a:lvl8pPr marL="3429000" indent="-228600" eaLnBrk="0" fontAlgn="base" hangingPunct="0">
              <a:spcBef>
                <a:spcPct val="0"/>
              </a:spcBef>
              <a:spcAft>
                <a:spcPct val="0"/>
              </a:spcAft>
              <a:defRPr sz="2800">
                <a:solidFill>
                  <a:schemeClr val="tx1"/>
                </a:solidFill>
                <a:latin typeface="Tahoma" charset="0"/>
              </a:defRPr>
            </a:lvl8pPr>
            <a:lvl9pPr marL="3886200" indent="-228600" eaLnBrk="0" fontAlgn="base" hangingPunct="0">
              <a:spcBef>
                <a:spcPct val="0"/>
              </a:spcBef>
              <a:spcAft>
                <a:spcPct val="0"/>
              </a:spcAft>
              <a:defRPr sz="2800">
                <a:solidFill>
                  <a:schemeClr val="tx1"/>
                </a:solidFill>
                <a:latin typeface="Tahoma" charset="0"/>
              </a:defRPr>
            </a:lvl9pPr>
          </a:lstStyle>
          <a:p>
            <a:pPr eaLnBrk="1" hangingPunct="1"/>
            <a:fld id="{E4624BB3-1D21-4634-A718-D7948C189ECE}" type="slidenum">
              <a:rPr lang="en-US" sz="1200" smtClean="0">
                <a:latin typeface="Arial" charset="0"/>
              </a:rPr>
              <a:pPr eaLnBrk="1" hangingPunct="1"/>
              <a:t>12</a:t>
            </a:fld>
            <a:endParaRPr lang="en-US" sz="1200" smtClean="0">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jdelijke aanduiding voor dia-afbeelding 1"/>
          <p:cNvSpPr>
            <a:spLocks noGrp="1" noRot="1" noChangeAspect="1" noTextEdit="1"/>
          </p:cNvSpPr>
          <p:nvPr>
            <p:ph type="sldImg"/>
          </p:nvPr>
        </p:nvSpPr>
        <p:spPr>
          <a:ln/>
        </p:spPr>
      </p:sp>
      <p:sp>
        <p:nvSpPr>
          <p:cNvPr id="49155" name="Tijdelijke aanduiding voor notiti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err="1" smtClean="0"/>
              <a:t>Voorbeelden</a:t>
            </a:r>
            <a:r>
              <a:rPr lang="en-US" dirty="0" smtClean="0"/>
              <a:t> van </a:t>
            </a:r>
            <a:r>
              <a:rPr lang="en-US" dirty="0" err="1" smtClean="0"/>
              <a:t>experimenten</a:t>
            </a:r>
            <a:r>
              <a:rPr lang="en-US" dirty="0" smtClean="0"/>
              <a:t> van </a:t>
            </a:r>
            <a:r>
              <a:rPr lang="en-US" dirty="0" err="1" smtClean="0"/>
              <a:t>kinderen</a:t>
            </a:r>
            <a:r>
              <a:rPr lang="en-US" dirty="0" smtClean="0"/>
              <a:t>. </a:t>
            </a:r>
            <a:r>
              <a:rPr lang="en-US" dirty="0" err="1" smtClean="0"/>
              <a:t>Kan</a:t>
            </a:r>
            <a:r>
              <a:rPr lang="en-US" dirty="0" smtClean="0"/>
              <a:t> het </a:t>
            </a:r>
            <a:r>
              <a:rPr lang="en-US" dirty="0" err="1" smtClean="0"/>
              <a:t>ook</a:t>
            </a:r>
            <a:r>
              <a:rPr lang="en-US" dirty="0" smtClean="0"/>
              <a:t> met </a:t>
            </a:r>
            <a:r>
              <a:rPr lang="en-US" dirty="0" err="1" smtClean="0"/>
              <a:t>coca-cola</a:t>
            </a:r>
            <a:r>
              <a:rPr lang="en-US" dirty="0" smtClean="0"/>
              <a:t> </a:t>
            </a:r>
            <a:r>
              <a:rPr lang="en-US" dirty="0" err="1" smtClean="0"/>
              <a:t>i.p.v</a:t>
            </a:r>
            <a:r>
              <a:rPr lang="en-US" dirty="0" smtClean="0"/>
              <a:t>. water? Of </a:t>
            </a:r>
            <a:r>
              <a:rPr lang="en-US" dirty="0" err="1" smtClean="0"/>
              <a:t>komt</a:t>
            </a:r>
            <a:r>
              <a:rPr lang="en-US" dirty="0" smtClean="0"/>
              <a:t> die </a:t>
            </a:r>
            <a:r>
              <a:rPr lang="en-US" dirty="0" err="1" smtClean="0"/>
              <a:t>condens</a:t>
            </a:r>
            <a:r>
              <a:rPr lang="en-US" dirty="0" smtClean="0"/>
              <a:t> van </a:t>
            </a:r>
            <a:r>
              <a:rPr lang="en-US" dirty="0" err="1" smtClean="0"/>
              <a:t>buiten</a:t>
            </a:r>
            <a:r>
              <a:rPr lang="en-US" dirty="0" smtClean="0"/>
              <a:t> het </a:t>
            </a:r>
            <a:r>
              <a:rPr lang="en-US" dirty="0" err="1" smtClean="0"/>
              <a:t>glas</a:t>
            </a:r>
            <a:r>
              <a:rPr lang="en-US" dirty="0" smtClean="0"/>
              <a:t> of van </a:t>
            </a:r>
            <a:r>
              <a:rPr lang="en-US" dirty="0" err="1" smtClean="0"/>
              <a:t>binnen</a:t>
            </a:r>
            <a:r>
              <a:rPr lang="en-US" dirty="0" smtClean="0"/>
              <a:t>, maar </a:t>
            </a:r>
            <a:r>
              <a:rPr lang="en-US" dirty="0" err="1" smtClean="0"/>
              <a:t>dan</a:t>
            </a:r>
            <a:r>
              <a:rPr lang="en-US" dirty="0" smtClean="0"/>
              <a:t> is de </a:t>
            </a:r>
            <a:r>
              <a:rPr lang="en-US" dirty="0" err="1" smtClean="0"/>
              <a:t>getekende</a:t>
            </a:r>
            <a:r>
              <a:rPr lang="en-US" dirty="0" smtClean="0"/>
              <a:t> </a:t>
            </a:r>
            <a:r>
              <a:rPr lang="en-US" dirty="0" err="1" smtClean="0"/>
              <a:t>opzet</a:t>
            </a:r>
            <a:r>
              <a:rPr lang="en-US" dirty="0" smtClean="0"/>
              <a:t> </a:t>
            </a:r>
            <a:r>
              <a:rPr lang="en-US" dirty="0" err="1" smtClean="0"/>
              <a:t>toch</a:t>
            </a:r>
            <a:r>
              <a:rPr lang="en-US" dirty="0" smtClean="0"/>
              <a:t> </a:t>
            </a:r>
            <a:r>
              <a:rPr lang="en-US" dirty="0" err="1" smtClean="0"/>
              <a:t>niet</a:t>
            </a:r>
            <a:r>
              <a:rPr lang="en-US" dirty="0" smtClean="0"/>
              <a:t> </a:t>
            </a:r>
            <a:r>
              <a:rPr lang="en-US" dirty="0" err="1" smtClean="0"/>
              <a:t>zo</a:t>
            </a:r>
            <a:r>
              <a:rPr lang="en-US" dirty="0" smtClean="0"/>
              <a:t> </a:t>
            </a:r>
            <a:r>
              <a:rPr lang="en-US" dirty="0" err="1" smtClean="0"/>
              <a:t>goed</a:t>
            </a:r>
            <a:r>
              <a:rPr lang="en-US" dirty="0" smtClean="0"/>
              <a:t>. </a:t>
            </a:r>
            <a:r>
              <a:rPr lang="en-US" dirty="0" err="1" smtClean="0"/>
              <a:t>Waarom</a:t>
            </a:r>
            <a:r>
              <a:rPr lang="en-US" dirty="0" smtClean="0"/>
              <a:t> </a:t>
            </a:r>
            <a:r>
              <a:rPr lang="en-US" dirty="0" err="1" smtClean="0"/>
              <a:t>niet</a:t>
            </a:r>
            <a:r>
              <a:rPr lang="en-US" dirty="0" smtClean="0"/>
              <a:t>?</a:t>
            </a:r>
            <a:endParaRPr lang="en-US" dirty="0" smtClean="0"/>
          </a:p>
        </p:txBody>
      </p:sp>
      <p:sp>
        <p:nvSpPr>
          <p:cNvPr id="49156" name="Tijdelijke aanduiding voor dianumm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ahoma" charset="0"/>
              </a:defRPr>
            </a:lvl1pPr>
            <a:lvl2pPr marL="742950" indent="-285750" eaLnBrk="0" hangingPunct="0">
              <a:defRPr sz="2800">
                <a:solidFill>
                  <a:schemeClr val="tx1"/>
                </a:solidFill>
                <a:latin typeface="Tahoma" charset="0"/>
              </a:defRPr>
            </a:lvl2pPr>
            <a:lvl3pPr marL="1143000" indent="-228600" eaLnBrk="0" hangingPunct="0">
              <a:defRPr sz="2800">
                <a:solidFill>
                  <a:schemeClr val="tx1"/>
                </a:solidFill>
                <a:latin typeface="Tahoma" charset="0"/>
              </a:defRPr>
            </a:lvl3pPr>
            <a:lvl4pPr marL="1600200" indent="-228600" eaLnBrk="0" hangingPunct="0">
              <a:defRPr sz="2800">
                <a:solidFill>
                  <a:schemeClr val="tx1"/>
                </a:solidFill>
                <a:latin typeface="Tahoma" charset="0"/>
              </a:defRPr>
            </a:lvl4pPr>
            <a:lvl5pPr marL="2057400" indent="-228600" eaLnBrk="0" hangingPunct="0">
              <a:defRPr sz="2800">
                <a:solidFill>
                  <a:schemeClr val="tx1"/>
                </a:solidFill>
                <a:latin typeface="Tahoma" charset="0"/>
              </a:defRPr>
            </a:lvl5pPr>
            <a:lvl6pPr marL="2514600" indent="-228600" eaLnBrk="0" fontAlgn="base" hangingPunct="0">
              <a:spcBef>
                <a:spcPct val="0"/>
              </a:spcBef>
              <a:spcAft>
                <a:spcPct val="0"/>
              </a:spcAft>
              <a:defRPr sz="2800">
                <a:solidFill>
                  <a:schemeClr val="tx1"/>
                </a:solidFill>
                <a:latin typeface="Tahoma" charset="0"/>
              </a:defRPr>
            </a:lvl6pPr>
            <a:lvl7pPr marL="2971800" indent="-228600" eaLnBrk="0" fontAlgn="base" hangingPunct="0">
              <a:spcBef>
                <a:spcPct val="0"/>
              </a:spcBef>
              <a:spcAft>
                <a:spcPct val="0"/>
              </a:spcAft>
              <a:defRPr sz="2800">
                <a:solidFill>
                  <a:schemeClr val="tx1"/>
                </a:solidFill>
                <a:latin typeface="Tahoma" charset="0"/>
              </a:defRPr>
            </a:lvl7pPr>
            <a:lvl8pPr marL="3429000" indent="-228600" eaLnBrk="0" fontAlgn="base" hangingPunct="0">
              <a:spcBef>
                <a:spcPct val="0"/>
              </a:spcBef>
              <a:spcAft>
                <a:spcPct val="0"/>
              </a:spcAft>
              <a:defRPr sz="2800">
                <a:solidFill>
                  <a:schemeClr val="tx1"/>
                </a:solidFill>
                <a:latin typeface="Tahoma" charset="0"/>
              </a:defRPr>
            </a:lvl8pPr>
            <a:lvl9pPr marL="3886200" indent="-228600" eaLnBrk="0" fontAlgn="base" hangingPunct="0">
              <a:spcBef>
                <a:spcPct val="0"/>
              </a:spcBef>
              <a:spcAft>
                <a:spcPct val="0"/>
              </a:spcAft>
              <a:defRPr sz="2800">
                <a:solidFill>
                  <a:schemeClr val="tx1"/>
                </a:solidFill>
                <a:latin typeface="Tahoma" charset="0"/>
              </a:defRPr>
            </a:lvl9pPr>
          </a:lstStyle>
          <a:p>
            <a:pPr eaLnBrk="1" hangingPunct="1"/>
            <a:fld id="{61D4585A-01B2-4AFA-BC94-327E7FB6B3F0}" type="slidenum">
              <a:rPr lang="en-US" sz="1200" smtClean="0">
                <a:latin typeface="Arial" charset="0"/>
              </a:rPr>
              <a:pPr eaLnBrk="1" hangingPunct="1"/>
              <a:t>13</a:t>
            </a:fld>
            <a:endParaRPr lang="en-US" sz="1200" smtClean="0">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jdelijke aanduiding voor dia-afbeelding 1"/>
          <p:cNvSpPr>
            <a:spLocks noGrp="1" noRot="1" noChangeAspect="1" noTextEdit="1"/>
          </p:cNvSpPr>
          <p:nvPr>
            <p:ph type="sldImg"/>
          </p:nvPr>
        </p:nvSpPr>
        <p:spPr>
          <a:ln/>
        </p:spPr>
      </p:sp>
      <p:sp>
        <p:nvSpPr>
          <p:cNvPr id="50179" name="Tijdelijke aanduiding voor notiti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err="1" smtClean="0"/>
              <a:t>Ervaringen</a:t>
            </a:r>
            <a:r>
              <a:rPr lang="en-US" dirty="0" smtClean="0"/>
              <a:t> in</a:t>
            </a:r>
            <a:r>
              <a:rPr lang="en-US" baseline="0" dirty="0" smtClean="0"/>
              <a:t> </a:t>
            </a:r>
            <a:r>
              <a:rPr lang="en-US" baseline="0" dirty="0" err="1" smtClean="0"/>
              <a:t>groepen</a:t>
            </a:r>
            <a:r>
              <a:rPr lang="en-US" baseline="0" dirty="0" smtClean="0"/>
              <a:t> 6 - 8</a:t>
            </a:r>
            <a:endParaRPr lang="en-US" dirty="0" smtClean="0"/>
          </a:p>
        </p:txBody>
      </p:sp>
      <p:sp>
        <p:nvSpPr>
          <p:cNvPr id="50180" name="Tijdelijke aanduiding voor dianumm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ahoma" charset="0"/>
              </a:defRPr>
            </a:lvl1pPr>
            <a:lvl2pPr marL="742950" indent="-285750" eaLnBrk="0" hangingPunct="0">
              <a:defRPr sz="2800">
                <a:solidFill>
                  <a:schemeClr val="tx1"/>
                </a:solidFill>
                <a:latin typeface="Tahoma" charset="0"/>
              </a:defRPr>
            </a:lvl2pPr>
            <a:lvl3pPr marL="1143000" indent="-228600" eaLnBrk="0" hangingPunct="0">
              <a:defRPr sz="2800">
                <a:solidFill>
                  <a:schemeClr val="tx1"/>
                </a:solidFill>
                <a:latin typeface="Tahoma" charset="0"/>
              </a:defRPr>
            </a:lvl3pPr>
            <a:lvl4pPr marL="1600200" indent="-228600" eaLnBrk="0" hangingPunct="0">
              <a:defRPr sz="2800">
                <a:solidFill>
                  <a:schemeClr val="tx1"/>
                </a:solidFill>
                <a:latin typeface="Tahoma" charset="0"/>
              </a:defRPr>
            </a:lvl4pPr>
            <a:lvl5pPr marL="2057400" indent="-228600" eaLnBrk="0" hangingPunct="0">
              <a:defRPr sz="2800">
                <a:solidFill>
                  <a:schemeClr val="tx1"/>
                </a:solidFill>
                <a:latin typeface="Tahoma" charset="0"/>
              </a:defRPr>
            </a:lvl5pPr>
            <a:lvl6pPr marL="2514600" indent="-228600" eaLnBrk="0" fontAlgn="base" hangingPunct="0">
              <a:spcBef>
                <a:spcPct val="0"/>
              </a:spcBef>
              <a:spcAft>
                <a:spcPct val="0"/>
              </a:spcAft>
              <a:defRPr sz="2800">
                <a:solidFill>
                  <a:schemeClr val="tx1"/>
                </a:solidFill>
                <a:latin typeface="Tahoma" charset="0"/>
              </a:defRPr>
            </a:lvl6pPr>
            <a:lvl7pPr marL="2971800" indent="-228600" eaLnBrk="0" fontAlgn="base" hangingPunct="0">
              <a:spcBef>
                <a:spcPct val="0"/>
              </a:spcBef>
              <a:spcAft>
                <a:spcPct val="0"/>
              </a:spcAft>
              <a:defRPr sz="2800">
                <a:solidFill>
                  <a:schemeClr val="tx1"/>
                </a:solidFill>
                <a:latin typeface="Tahoma" charset="0"/>
              </a:defRPr>
            </a:lvl7pPr>
            <a:lvl8pPr marL="3429000" indent="-228600" eaLnBrk="0" fontAlgn="base" hangingPunct="0">
              <a:spcBef>
                <a:spcPct val="0"/>
              </a:spcBef>
              <a:spcAft>
                <a:spcPct val="0"/>
              </a:spcAft>
              <a:defRPr sz="2800">
                <a:solidFill>
                  <a:schemeClr val="tx1"/>
                </a:solidFill>
                <a:latin typeface="Tahoma" charset="0"/>
              </a:defRPr>
            </a:lvl8pPr>
            <a:lvl9pPr marL="3886200" indent="-228600" eaLnBrk="0" fontAlgn="base" hangingPunct="0">
              <a:spcBef>
                <a:spcPct val="0"/>
              </a:spcBef>
              <a:spcAft>
                <a:spcPct val="0"/>
              </a:spcAft>
              <a:defRPr sz="2800">
                <a:solidFill>
                  <a:schemeClr val="tx1"/>
                </a:solidFill>
                <a:latin typeface="Tahoma" charset="0"/>
              </a:defRPr>
            </a:lvl9pPr>
          </a:lstStyle>
          <a:p>
            <a:pPr eaLnBrk="1" hangingPunct="1"/>
            <a:fld id="{3B9F4DFA-9E5B-4FCF-A25A-58180A37B03D}" type="slidenum">
              <a:rPr lang="en-US" sz="1200" smtClean="0">
                <a:latin typeface="Arial" charset="0"/>
              </a:rPr>
              <a:pPr eaLnBrk="1" hangingPunct="1"/>
              <a:t>14</a:t>
            </a:fld>
            <a:endParaRPr lang="en-US" sz="1200" smtClean="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jdelijke aanduiding voor dia-afbeelding 1"/>
          <p:cNvSpPr>
            <a:spLocks noGrp="1" noRot="1" noChangeAspect="1" noTextEdit="1"/>
          </p:cNvSpPr>
          <p:nvPr>
            <p:ph type="sldImg"/>
          </p:nvPr>
        </p:nvSpPr>
        <p:spPr>
          <a:ln/>
        </p:spPr>
      </p:sp>
      <p:sp>
        <p:nvSpPr>
          <p:cNvPr id="51203" name="Tijdelijke aanduiding voor notiti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51204" name="Tijdelijke aanduiding voor dianumm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ahoma" charset="0"/>
              </a:defRPr>
            </a:lvl1pPr>
            <a:lvl2pPr marL="742950" indent="-285750" eaLnBrk="0" hangingPunct="0">
              <a:defRPr sz="2800">
                <a:solidFill>
                  <a:schemeClr val="tx1"/>
                </a:solidFill>
                <a:latin typeface="Tahoma" charset="0"/>
              </a:defRPr>
            </a:lvl2pPr>
            <a:lvl3pPr marL="1143000" indent="-228600" eaLnBrk="0" hangingPunct="0">
              <a:defRPr sz="2800">
                <a:solidFill>
                  <a:schemeClr val="tx1"/>
                </a:solidFill>
                <a:latin typeface="Tahoma" charset="0"/>
              </a:defRPr>
            </a:lvl3pPr>
            <a:lvl4pPr marL="1600200" indent="-228600" eaLnBrk="0" hangingPunct="0">
              <a:defRPr sz="2800">
                <a:solidFill>
                  <a:schemeClr val="tx1"/>
                </a:solidFill>
                <a:latin typeface="Tahoma" charset="0"/>
              </a:defRPr>
            </a:lvl4pPr>
            <a:lvl5pPr marL="2057400" indent="-228600" eaLnBrk="0" hangingPunct="0">
              <a:defRPr sz="2800">
                <a:solidFill>
                  <a:schemeClr val="tx1"/>
                </a:solidFill>
                <a:latin typeface="Tahoma" charset="0"/>
              </a:defRPr>
            </a:lvl5pPr>
            <a:lvl6pPr marL="2514600" indent="-228600" eaLnBrk="0" fontAlgn="base" hangingPunct="0">
              <a:spcBef>
                <a:spcPct val="0"/>
              </a:spcBef>
              <a:spcAft>
                <a:spcPct val="0"/>
              </a:spcAft>
              <a:defRPr sz="2800">
                <a:solidFill>
                  <a:schemeClr val="tx1"/>
                </a:solidFill>
                <a:latin typeface="Tahoma" charset="0"/>
              </a:defRPr>
            </a:lvl6pPr>
            <a:lvl7pPr marL="2971800" indent="-228600" eaLnBrk="0" fontAlgn="base" hangingPunct="0">
              <a:spcBef>
                <a:spcPct val="0"/>
              </a:spcBef>
              <a:spcAft>
                <a:spcPct val="0"/>
              </a:spcAft>
              <a:defRPr sz="2800">
                <a:solidFill>
                  <a:schemeClr val="tx1"/>
                </a:solidFill>
                <a:latin typeface="Tahoma" charset="0"/>
              </a:defRPr>
            </a:lvl7pPr>
            <a:lvl8pPr marL="3429000" indent="-228600" eaLnBrk="0" fontAlgn="base" hangingPunct="0">
              <a:spcBef>
                <a:spcPct val="0"/>
              </a:spcBef>
              <a:spcAft>
                <a:spcPct val="0"/>
              </a:spcAft>
              <a:defRPr sz="2800">
                <a:solidFill>
                  <a:schemeClr val="tx1"/>
                </a:solidFill>
                <a:latin typeface="Tahoma" charset="0"/>
              </a:defRPr>
            </a:lvl8pPr>
            <a:lvl9pPr marL="3886200" indent="-228600" eaLnBrk="0" fontAlgn="base" hangingPunct="0">
              <a:spcBef>
                <a:spcPct val="0"/>
              </a:spcBef>
              <a:spcAft>
                <a:spcPct val="0"/>
              </a:spcAft>
              <a:defRPr sz="2800">
                <a:solidFill>
                  <a:schemeClr val="tx1"/>
                </a:solidFill>
                <a:latin typeface="Tahoma" charset="0"/>
              </a:defRPr>
            </a:lvl9pPr>
          </a:lstStyle>
          <a:p>
            <a:pPr eaLnBrk="1" hangingPunct="1"/>
            <a:fld id="{30BD0FCE-A63E-440A-AF67-FA3A9CD17798}" type="slidenum">
              <a:rPr lang="en-US" sz="1200" smtClean="0">
                <a:latin typeface="Arial" charset="0"/>
              </a:rPr>
              <a:pPr eaLnBrk="1" hangingPunct="1"/>
              <a:t>15</a:t>
            </a:fld>
            <a:endParaRPr lang="en-US" sz="1200" smtClean="0">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jdelijke aanduiding voor dia-afbeelding 1"/>
          <p:cNvSpPr>
            <a:spLocks noGrp="1" noRot="1" noChangeAspect="1" noTextEdit="1"/>
          </p:cNvSpPr>
          <p:nvPr>
            <p:ph type="sldImg"/>
          </p:nvPr>
        </p:nvSpPr>
        <p:spPr>
          <a:ln/>
        </p:spPr>
      </p:sp>
      <p:sp>
        <p:nvSpPr>
          <p:cNvPr id="52227" name="Tijdelijke aanduiding voor notiti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Je </a:t>
            </a:r>
            <a:r>
              <a:rPr lang="en-US" dirty="0" err="1" smtClean="0"/>
              <a:t>kunt</a:t>
            </a:r>
            <a:r>
              <a:rPr lang="en-US" dirty="0" smtClean="0"/>
              <a:t> de cartoon </a:t>
            </a:r>
            <a:r>
              <a:rPr lang="en-US" dirty="0" err="1" smtClean="0"/>
              <a:t>ook</a:t>
            </a:r>
            <a:r>
              <a:rPr lang="en-US" dirty="0" smtClean="0"/>
              <a:t> </a:t>
            </a:r>
            <a:r>
              <a:rPr lang="en-US" dirty="0" err="1" smtClean="0"/>
              <a:t>zo</a:t>
            </a:r>
            <a:r>
              <a:rPr lang="en-US" dirty="0" smtClean="0"/>
              <a:t> </a:t>
            </a:r>
            <a:r>
              <a:rPr lang="en-US" dirty="0" err="1" smtClean="0"/>
              <a:t>presenteren</a:t>
            </a:r>
            <a:r>
              <a:rPr lang="en-US" dirty="0" smtClean="0"/>
              <a:t> en </a:t>
            </a:r>
            <a:r>
              <a:rPr lang="en-US" dirty="0" err="1" smtClean="0"/>
              <a:t>kinderen</a:t>
            </a:r>
            <a:r>
              <a:rPr lang="en-US" dirty="0" smtClean="0"/>
              <a:t> </a:t>
            </a:r>
            <a:r>
              <a:rPr lang="en-US" dirty="0" err="1" smtClean="0"/>
              <a:t>zelf</a:t>
            </a:r>
            <a:r>
              <a:rPr lang="en-US" dirty="0" smtClean="0"/>
              <a:t> de </a:t>
            </a:r>
            <a:r>
              <a:rPr lang="en-US" dirty="0" err="1" smtClean="0"/>
              <a:t>ballonnetjes</a:t>
            </a:r>
            <a:r>
              <a:rPr lang="en-US" dirty="0" smtClean="0"/>
              <a:t> </a:t>
            </a:r>
            <a:r>
              <a:rPr lang="en-US" dirty="0" err="1" smtClean="0"/>
              <a:t>laten</a:t>
            </a:r>
            <a:r>
              <a:rPr lang="en-US" dirty="0" smtClean="0"/>
              <a:t> </a:t>
            </a:r>
            <a:r>
              <a:rPr lang="en-US" dirty="0" err="1" smtClean="0"/>
              <a:t>invullen</a:t>
            </a:r>
            <a:r>
              <a:rPr lang="en-US" dirty="0" smtClean="0"/>
              <a:t>.</a:t>
            </a:r>
            <a:endParaRPr lang="en-US" dirty="0" smtClean="0"/>
          </a:p>
        </p:txBody>
      </p:sp>
      <p:sp>
        <p:nvSpPr>
          <p:cNvPr id="52228" name="Tijdelijke aanduiding voor dianumm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ahoma" charset="0"/>
              </a:defRPr>
            </a:lvl1pPr>
            <a:lvl2pPr marL="742950" indent="-285750" eaLnBrk="0" hangingPunct="0">
              <a:defRPr sz="2800">
                <a:solidFill>
                  <a:schemeClr val="tx1"/>
                </a:solidFill>
                <a:latin typeface="Tahoma" charset="0"/>
              </a:defRPr>
            </a:lvl2pPr>
            <a:lvl3pPr marL="1143000" indent="-228600" eaLnBrk="0" hangingPunct="0">
              <a:defRPr sz="2800">
                <a:solidFill>
                  <a:schemeClr val="tx1"/>
                </a:solidFill>
                <a:latin typeface="Tahoma" charset="0"/>
              </a:defRPr>
            </a:lvl3pPr>
            <a:lvl4pPr marL="1600200" indent="-228600" eaLnBrk="0" hangingPunct="0">
              <a:defRPr sz="2800">
                <a:solidFill>
                  <a:schemeClr val="tx1"/>
                </a:solidFill>
                <a:latin typeface="Tahoma" charset="0"/>
              </a:defRPr>
            </a:lvl4pPr>
            <a:lvl5pPr marL="2057400" indent="-228600" eaLnBrk="0" hangingPunct="0">
              <a:defRPr sz="2800">
                <a:solidFill>
                  <a:schemeClr val="tx1"/>
                </a:solidFill>
                <a:latin typeface="Tahoma" charset="0"/>
              </a:defRPr>
            </a:lvl5pPr>
            <a:lvl6pPr marL="2514600" indent="-228600" eaLnBrk="0" fontAlgn="base" hangingPunct="0">
              <a:spcBef>
                <a:spcPct val="0"/>
              </a:spcBef>
              <a:spcAft>
                <a:spcPct val="0"/>
              </a:spcAft>
              <a:defRPr sz="2800">
                <a:solidFill>
                  <a:schemeClr val="tx1"/>
                </a:solidFill>
                <a:latin typeface="Tahoma" charset="0"/>
              </a:defRPr>
            </a:lvl6pPr>
            <a:lvl7pPr marL="2971800" indent="-228600" eaLnBrk="0" fontAlgn="base" hangingPunct="0">
              <a:spcBef>
                <a:spcPct val="0"/>
              </a:spcBef>
              <a:spcAft>
                <a:spcPct val="0"/>
              </a:spcAft>
              <a:defRPr sz="2800">
                <a:solidFill>
                  <a:schemeClr val="tx1"/>
                </a:solidFill>
                <a:latin typeface="Tahoma" charset="0"/>
              </a:defRPr>
            </a:lvl7pPr>
            <a:lvl8pPr marL="3429000" indent="-228600" eaLnBrk="0" fontAlgn="base" hangingPunct="0">
              <a:spcBef>
                <a:spcPct val="0"/>
              </a:spcBef>
              <a:spcAft>
                <a:spcPct val="0"/>
              </a:spcAft>
              <a:defRPr sz="2800">
                <a:solidFill>
                  <a:schemeClr val="tx1"/>
                </a:solidFill>
                <a:latin typeface="Tahoma" charset="0"/>
              </a:defRPr>
            </a:lvl8pPr>
            <a:lvl9pPr marL="3886200" indent="-228600" eaLnBrk="0" fontAlgn="base" hangingPunct="0">
              <a:spcBef>
                <a:spcPct val="0"/>
              </a:spcBef>
              <a:spcAft>
                <a:spcPct val="0"/>
              </a:spcAft>
              <a:defRPr sz="2800">
                <a:solidFill>
                  <a:schemeClr val="tx1"/>
                </a:solidFill>
                <a:latin typeface="Tahoma" charset="0"/>
              </a:defRPr>
            </a:lvl9pPr>
          </a:lstStyle>
          <a:p>
            <a:pPr eaLnBrk="1" hangingPunct="1"/>
            <a:fld id="{D837759F-A270-4794-83E8-8AAB9E21B569}" type="slidenum">
              <a:rPr lang="en-US" sz="1200" smtClean="0">
                <a:latin typeface="Arial" charset="0"/>
              </a:rPr>
              <a:pPr eaLnBrk="1" hangingPunct="1"/>
              <a:t>16</a:t>
            </a:fld>
            <a:endParaRPr lang="en-US" sz="1200" smtClean="0">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ahoma" charset="0"/>
              </a:defRPr>
            </a:lvl1pPr>
            <a:lvl2pPr marL="742950" indent="-285750" eaLnBrk="0" hangingPunct="0">
              <a:defRPr sz="2800">
                <a:solidFill>
                  <a:schemeClr val="tx1"/>
                </a:solidFill>
                <a:latin typeface="Tahoma" charset="0"/>
              </a:defRPr>
            </a:lvl2pPr>
            <a:lvl3pPr marL="1143000" indent="-228600" eaLnBrk="0" hangingPunct="0">
              <a:defRPr sz="2800">
                <a:solidFill>
                  <a:schemeClr val="tx1"/>
                </a:solidFill>
                <a:latin typeface="Tahoma" charset="0"/>
              </a:defRPr>
            </a:lvl3pPr>
            <a:lvl4pPr marL="1600200" indent="-228600" eaLnBrk="0" hangingPunct="0">
              <a:defRPr sz="2800">
                <a:solidFill>
                  <a:schemeClr val="tx1"/>
                </a:solidFill>
                <a:latin typeface="Tahoma" charset="0"/>
              </a:defRPr>
            </a:lvl4pPr>
            <a:lvl5pPr marL="2057400" indent="-228600" eaLnBrk="0" hangingPunct="0">
              <a:defRPr sz="2800">
                <a:solidFill>
                  <a:schemeClr val="tx1"/>
                </a:solidFill>
                <a:latin typeface="Tahoma" charset="0"/>
              </a:defRPr>
            </a:lvl5pPr>
            <a:lvl6pPr marL="2514600" indent="-228600" eaLnBrk="0" fontAlgn="base" hangingPunct="0">
              <a:spcBef>
                <a:spcPct val="0"/>
              </a:spcBef>
              <a:spcAft>
                <a:spcPct val="0"/>
              </a:spcAft>
              <a:defRPr sz="2800">
                <a:solidFill>
                  <a:schemeClr val="tx1"/>
                </a:solidFill>
                <a:latin typeface="Tahoma" charset="0"/>
              </a:defRPr>
            </a:lvl6pPr>
            <a:lvl7pPr marL="2971800" indent="-228600" eaLnBrk="0" fontAlgn="base" hangingPunct="0">
              <a:spcBef>
                <a:spcPct val="0"/>
              </a:spcBef>
              <a:spcAft>
                <a:spcPct val="0"/>
              </a:spcAft>
              <a:defRPr sz="2800">
                <a:solidFill>
                  <a:schemeClr val="tx1"/>
                </a:solidFill>
                <a:latin typeface="Tahoma" charset="0"/>
              </a:defRPr>
            </a:lvl7pPr>
            <a:lvl8pPr marL="3429000" indent="-228600" eaLnBrk="0" fontAlgn="base" hangingPunct="0">
              <a:spcBef>
                <a:spcPct val="0"/>
              </a:spcBef>
              <a:spcAft>
                <a:spcPct val="0"/>
              </a:spcAft>
              <a:defRPr sz="2800">
                <a:solidFill>
                  <a:schemeClr val="tx1"/>
                </a:solidFill>
                <a:latin typeface="Tahoma" charset="0"/>
              </a:defRPr>
            </a:lvl8pPr>
            <a:lvl9pPr marL="3886200" indent="-228600" eaLnBrk="0" fontAlgn="base" hangingPunct="0">
              <a:spcBef>
                <a:spcPct val="0"/>
              </a:spcBef>
              <a:spcAft>
                <a:spcPct val="0"/>
              </a:spcAft>
              <a:defRPr sz="2800">
                <a:solidFill>
                  <a:schemeClr val="tx1"/>
                </a:solidFill>
                <a:latin typeface="Tahoma" charset="0"/>
              </a:defRPr>
            </a:lvl9pPr>
          </a:lstStyle>
          <a:p>
            <a:pPr eaLnBrk="1" hangingPunct="1"/>
            <a:fld id="{73A9A318-5D4D-41C2-ACDB-2A7B2902E612}" type="slidenum">
              <a:rPr lang="en-US" sz="1200" smtClean="0">
                <a:latin typeface="Arial" charset="0"/>
              </a:rPr>
              <a:pPr eaLnBrk="1" hangingPunct="1"/>
              <a:t>17</a:t>
            </a:fld>
            <a:endParaRPr lang="en-US" sz="1200" smtClean="0">
              <a:latin typeface="Arial" charset="0"/>
            </a:endParaRPr>
          </a:p>
        </p:txBody>
      </p:sp>
      <p:sp>
        <p:nvSpPr>
          <p:cNvPr id="53251" name="Rectangle 2"/>
          <p:cNvSpPr>
            <a:spLocks noRot="1" noChangeArrowheads="1" noTextEdit="1"/>
          </p:cNvSpPr>
          <p:nvPr>
            <p:ph type="sldImg"/>
          </p:nvPr>
        </p:nvSpPr>
        <p:spPr>
          <a:ln/>
        </p:spPr>
      </p:sp>
      <p:sp>
        <p:nvSpPr>
          <p:cNvPr id="5325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err="1" smtClean="0"/>
              <a:t>Ook</a:t>
            </a:r>
            <a:r>
              <a:rPr lang="en-US" dirty="0" smtClean="0"/>
              <a:t> </a:t>
            </a:r>
            <a:r>
              <a:rPr lang="en-US" dirty="0" err="1" smtClean="0"/>
              <a:t>een</a:t>
            </a:r>
            <a:r>
              <a:rPr lang="en-US" dirty="0" smtClean="0"/>
              <a:t> </a:t>
            </a:r>
            <a:r>
              <a:rPr lang="en-US" dirty="0" err="1" smtClean="0"/>
              <a:t>populaire</a:t>
            </a:r>
            <a:r>
              <a:rPr lang="en-US" dirty="0" smtClean="0"/>
              <a:t> cartoon met </a:t>
            </a:r>
            <a:r>
              <a:rPr lang="en-US" dirty="0" err="1" smtClean="0"/>
              <a:t>veel</a:t>
            </a:r>
            <a:r>
              <a:rPr lang="en-US" dirty="0" smtClean="0"/>
              <a:t> </a:t>
            </a:r>
            <a:r>
              <a:rPr lang="en-US" dirty="0" err="1" smtClean="0"/>
              <a:t>mogelijkheden</a:t>
            </a:r>
            <a:r>
              <a:rPr lang="en-US" dirty="0" smtClean="0"/>
              <a:t>.</a:t>
            </a:r>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a:t>
            </a:r>
            <a:r>
              <a:rPr lang="en-US" baseline="0" dirty="0" smtClean="0"/>
              <a:t> </a:t>
            </a:r>
            <a:r>
              <a:rPr lang="en-US" baseline="0" dirty="0" err="1" smtClean="0"/>
              <a:t>uitspraken</a:t>
            </a:r>
            <a:r>
              <a:rPr lang="en-US" baseline="0" dirty="0" smtClean="0"/>
              <a:t> </a:t>
            </a:r>
            <a:r>
              <a:rPr lang="en-US" baseline="0" dirty="0" err="1" smtClean="0"/>
              <a:t>kunnen</a:t>
            </a:r>
            <a:r>
              <a:rPr lang="en-US" baseline="0" dirty="0" smtClean="0"/>
              <a:t> de </a:t>
            </a:r>
            <a:r>
              <a:rPr lang="en-US" baseline="0" dirty="0" err="1" smtClean="0"/>
              <a:t>discussie</a:t>
            </a:r>
            <a:r>
              <a:rPr lang="en-US" baseline="0" dirty="0" smtClean="0"/>
              <a:t> </a:t>
            </a:r>
            <a:r>
              <a:rPr lang="en-US" baseline="0" dirty="0" err="1" smtClean="0"/>
              <a:t>stimuleren</a:t>
            </a:r>
            <a:r>
              <a:rPr lang="en-US" baseline="0" dirty="0" smtClean="0"/>
              <a:t>.</a:t>
            </a:r>
            <a:endParaRPr lang="en-US" dirty="0"/>
          </a:p>
        </p:txBody>
      </p:sp>
      <p:sp>
        <p:nvSpPr>
          <p:cNvPr id="4" name="Slide Number Placeholder 3"/>
          <p:cNvSpPr>
            <a:spLocks noGrp="1"/>
          </p:cNvSpPr>
          <p:nvPr>
            <p:ph type="sldNum" sz="quarter" idx="10"/>
          </p:nvPr>
        </p:nvSpPr>
        <p:spPr/>
        <p:txBody>
          <a:bodyPr/>
          <a:lstStyle/>
          <a:p>
            <a:pPr>
              <a:defRPr/>
            </a:pPr>
            <a:fld id="{E200AD21-B2E0-41BF-980E-7B568069013F}" type="slidenum">
              <a:rPr lang="en-US" smtClean="0"/>
              <a:pPr>
                <a:defRPr/>
              </a:pPr>
              <a:t>18</a:t>
            </a:fld>
            <a:endParaRPr lang="en-US"/>
          </a:p>
        </p:txBody>
      </p:sp>
    </p:spTree>
    <p:extLst>
      <p:ext uri="{BB962C8B-B14F-4D97-AF65-F5344CB8AC3E}">
        <p14:creationId xmlns:p14="http://schemas.microsoft.com/office/powerpoint/2010/main" val="22246596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jdelijke aanduiding voor dia-afbeelding 1"/>
          <p:cNvSpPr>
            <a:spLocks noGrp="1" noRot="1" noChangeAspect="1" noTextEdit="1"/>
          </p:cNvSpPr>
          <p:nvPr>
            <p:ph type="sldImg"/>
          </p:nvPr>
        </p:nvSpPr>
        <p:spPr>
          <a:ln/>
        </p:spPr>
      </p:sp>
      <p:sp>
        <p:nvSpPr>
          <p:cNvPr id="54275" name="Tijdelijke aanduiding voor notiti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Film op </a:t>
            </a:r>
            <a:r>
              <a:rPr lang="en-US" dirty="0" err="1" smtClean="0"/>
              <a:t>aanvraag</a:t>
            </a:r>
            <a:r>
              <a:rPr lang="en-US" baseline="0" dirty="0" smtClean="0"/>
              <a:t> </a:t>
            </a:r>
            <a:r>
              <a:rPr lang="en-US" baseline="0" dirty="0" err="1" smtClean="0"/>
              <a:t>verkrijgbaar</a:t>
            </a:r>
            <a:r>
              <a:rPr lang="en-US" baseline="0" dirty="0" smtClean="0"/>
              <a:t> </a:t>
            </a:r>
            <a:r>
              <a:rPr lang="en-US" baseline="0" dirty="0" err="1" smtClean="0"/>
              <a:t>voor</a:t>
            </a:r>
            <a:r>
              <a:rPr lang="en-US" baseline="0" dirty="0" smtClean="0"/>
              <a:t> </a:t>
            </a:r>
            <a:r>
              <a:rPr lang="en-US" baseline="0" dirty="0" err="1" smtClean="0"/>
              <a:t>besloten</a:t>
            </a:r>
            <a:r>
              <a:rPr lang="en-US" baseline="0" dirty="0" smtClean="0"/>
              <a:t> </a:t>
            </a:r>
            <a:r>
              <a:rPr lang="en-US" baseline="0" dirty="0" err="1" smtClean="0"/>
              <a:t>nascholing</a:t>
            </a:r>
            <a:r>
              <a:rPr lang="en-US" baseline="0" dirty="0" smtClean="0"/>
              <a:t> via Ed van den Berg.</a:t>
            </a:r>
            <a:endParaRPr lang="en-US" dirty="0" smtClean="0"/>
          </a:p>
        </p:txBody>
      </p:sp>
      <p:sp>
        <p:nvSpPr>
          <p:cNvPr id="54276" name="Tijdelijke aanduiding voor dianumm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ahoma" charset="0"/>
              </a:defRPr>
            </a:lvl1pPr>
            <a:lvl2pPr marL="742950" indent="-285750" eaLnBrk="0" hangingPunct="0">
              <a:defRPr sz="2800">
                <a:solidFill>
                  <a:schemeClr val="tx1"/>
                </a:solidFill>
                <a:latin typeface="Tahoma" charset="0"/>
              </a:defRPr>
            </a:lvl2pPr>
            <a:lvl3pPr marL="1143000" indent="-228600" eaLnBrk="0" hangingPunct="0">
              <a:defRPr sz="2800">
                <a:solidFill>
                  <a:schemeClr val="tx1"/>
                </a:solidFill>
                <a:latin typeface="Tahoma" charset="0"/>
              </a:defRPr>
            </a:lvl3pPr>
            <a:lvl4pPr marL="1600200" indent="-228600" eaLnBrk="0" hangingPunct="0">
              <a:defRPr sz="2800">
                <a:solidFill>
                  <a:schemeClr val="tx1"/>
                </a:solidFill>
                <a:latin typeface="Tahoma" charset="0"/>
              </a:defRPr>
            </a:lvl4pPr>
            <a:lvl5pPr marL="2057400" indent="-228600" eaLnBrk="0" hangingPunct="0">
              <a:defRPr sz="2800">
                <a:solidFill>
                  <a:schemeClr val="tx1"/>
                </a:solidFill>
                <a:latin typeface="Tahoma" charset="0"/>
              </a:defRPr>
            </a:lvl5pPr>
            <a:lvl6pPr marL="2514600" indent="-228600" eaLnBrk="0" fontAlgn="base" hangingPunct="0">
              <a:spcBef>
                <a:spcPct val="0"/>
              </a:spcBef>
              <a:spcAft>
                <a:spcPct val="0"/>
              </a:spcAft>
              <a:defRPr sz="2800">
                <a:solidFill>
                  <a:schemeClr val="tx1"/>
                </a:solidFill>
                <a:latin typeface="Tahoma" charset="0"/>
              </a:defRPr>
            </a:lvl6pPr>
            <a:lvl7pPr marL="2971800" indent="-228600" eaLnBrk="0" fontAlgn="base" hangingPunct="0">
              <a:spcBef>
                <a:spcPct val="0"/>
              </a:spcBef>
              <a:spcAft>
                <a:spcPct val="0"/>
              </a:spcAft>
              <a:defRPr sz="2800">
                <a:solidFill>
                  <a:schemeClr val="tx1"/>
                </a:solidFill>
                <a:latin typeface="Tahoma" charset="0"/>
              </a:defRPr>
            </a:lvl7pPr>
            <a:lvl8pPr marL="3429000" indent="-228600" eaLnBrk="0" fontAlgn="base" hangingPunct="0">
              <a:spcBef>
                <a:spcPct val="0"/>
              </a:spcBef>
              <a:spcAft>
                <a:spcPct val="0"/>
              </a:spcAft>
              <a:defRPr sz="2800">
                <a:solidFill>
                  <a:schemeClr val="tx1"/>
                </a:solidFill>
                <a:latin typeface="Tahoma" charset="0"/>
              </a:defRPr>
            </a:lvl8pPr>
            <a:lvl9pPr marL="3886200" indent="-228600" eaLnBrk="0" fontAlgn="base" hangingPunct="0">
              <a:spcBef>
                <a:spcPct val="0"/>
              </a:spcBef>
              <a:spcAft>
                <a:spcPct val="0"/>
              </a:spcAft>
              <a:defRPr sz="2800">
                <a:solidFill>
                  <a:schemeClr val="tx1"/>
                </a:solidFill>
                <a:latin typeface="Tahoma" charset="0"/>
              </a:defRPr>
            </a:lvl9pPr>
          </a:lstStyle>
          <a:p>
            <a:pPr eaLnBrk="1" hangingPunct="1"/>
            <a:fld id="{45449803-0918-45FA-B0BB-92AA3F37C799}" type="slidenum">
              <a:rPr lang="en-US" sz="1200" smtClean="0">
                <a:latin typeface="Arial" charset="0"/>
              </a:rPr>
              <a:pPr eaLnBrk="1" hangingPunct="1"/>
              <a:t>19</a:t>
            </a:fld>
            <a:endParaRPr lang="en-US" sz="1200"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jdelijke aanduiding voor dia-afbeelding 1"/>
          <p:cNvSpPr>
            <a:spLocks noGrp="1" noRot="1" noChangeAspect="1" noTextEdit="1"/>
          </p:cNvSpPr>
          <p:nvPr>
            <p:ph type="sldImg"/>
          </p:nvPr>
        </p:nvSpPr>
        <p:spPr>
          <a:ln/>
        </p:spPr>
      </p:sp>
      <p:sp>
        <p:nvSpPr>
          <p:cNvPr id="37891" name="Tijdelijke aanduiding voor notiti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Leerdoelen in W&amp;T zijn inhoud en methode</a:t>
            </a:r>
          </a:p>
        </p:txBody>
      </p:sp>
      <p:sp>
        <p:nvSpPr>
          <p:cNvPr id="37892" name="Tijdelijke aanduiding voor dianumm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ahoma" charset="0"/>
              </a:defRPr>
            </a:lvl1pPr>
            <a:lvl2pPr marL="742950" indent="-285750" eaLnBrk="0" hangingPunct="0">
              <a:defRPr sz="2800">
                <a:solidFill>
                  <a:schemeClr val="tx1"/>
                </a:solidFill>
                <a:latin typeface="Tahoma" charset="0"/>
              </a:defRPr>
            </a:lvl2pPr>
            <a:lvl3pPr marL="1143000" indent="-228600" eaLnBrk="0" hangingPunct="0">
              <a:defRPr sz="2800">
                <a:solidFill>
                  <a:schemeClr val="tx1"/>
                </a:solidFill>
                <a:latin typeface="Tahoma" charset="0"/>
              </a:defRPr>
            </a:lvl3pPr>
            <a:lvl4pPr marL="1600200" indent="-228600" eaLnBrk="0" hangingPunct="0">
              <a:defRPr sz="2800">
                <a:solidFill>
                  <a:schemeClr val="tx1"/>
                </a:solidFill>
                <a:latin typeface="Tahoma" charset="0"/>
              </a:defRPr>
            </a:lvl4pPr>
            <a:lvl5pPr marL="2057400" indent="-228600" eaLnBrk="0" hangingPunct="0">
              <a:defRPr sz="2800">
                <a:solidFill>
                  <a:schemeClr val="tx1"/>
                </a:solidFill>
                <a:latin typeface="Tahoma" charset="0"/>
              </a:defRPr>
            </a:lvl5pPr>
            <a:lvl6pPr marL="2514600" indent="-228600" eaLnBrk="0" fontAlgn="base" hangingPunct="0">
              <a:spcBef>
                <a:spcPct val="0"/>
              </a:spcBef>
              <a:spcAft>
                <a:spcPct val="0"/>
              </a:spcAft>
              <a:defRPr sz="2800">
                <a:solidFill>
                  <a:schemeClr val="tx1"/>
                </a:solidFill>
                <a:latin typeface="Tahoma" charset="0"/>
              </a:defRPr>
            </a:lvl6pPr>
            <a:lvl7pPr marL="2971800" indent="-228600" eaLnBrk="0" fontAlgn="base" hangingPunct="0">
              <a:spcBef>
                <a:spcPct val="0"/>
              </a:spcBef>
              <a:spcAft>
                <a:spcPct val="0"/>
              </a:spcAft>
              <a:defRPr sz="2800">
                <a:solidFill>
                  <a:schemeClr val="tx1"/>
                </a:solidFill>
                <a:latin typeface="Tahoma" charset="0"/>
              </a:defRPr>
            </a:lvl7pPr>
            <a:lvl8pPr marL="3429000" indent="-228600" eaLnBrk="0" fontAlgn="base" hangingPunct="0">
              <a:spcBef>
                <a:spcPct val="0"/>
              </a:spcBef>
              <a:spcAft>
                <a:spcPct val="0"/>
              </a:spcAft>
              <a:defRPr sz="2800">
                <a:solidFill>
                  <a:schemeClr val="tx1"/>
                </a:solidFill>
                <a:latin typeface="Tahoma" charset="0"/>
              </a:defRPr>
            </a:lvl8pPr>
            <a:lvl9pPr marL="3886200" indent="-228600" eaLnBrk="0" fontAlgn="base" hangingPunct="0">
              <a:spcBef>
                <a:spcPct val="0"/>
              </a:spcBef>
              <a:spcAft>
                <a:spcPct val="0"/>
              </a:spcAft>
              <a:defRPr sz="2800">
                <a:solidFill>
                  <a:schemeClr val="tx1"/>
                </a:solidFill>
                <a:latin typeface="Tahoma" charset="0"/>
              </a:defRPr>
            </a:lvl9pPr>
          </a:lstStyle>
          <a:p>
            <a:pPr eaLnBrk="1" hangingPunct="1"/>
            <a:fld id="{1B3D09F0-8882-48A9-86AE-298B677ADC65}" type="slidenum">
              <a:rPr lang="en-US" sz="1200" smtClean="0">
                <a:latin typeface="Arial" charset="0"/>
              </a:rPr>
              <a:pPr eaLnBrk="1" hangingPunct="1"/>
              <a:t>2</a:t>
            </a:fld>
            <a:endParaRPr lang="en-US" sz="1200" smtClean="0">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jdelijke aanduiding voor dia-afbeelding 1"/>
          <p:cNvSpPr>
            <a:spLocks noGrp="1" noRot="1" noChangeAspect="1" noTextEdit="1"/>
          </p:cNvSpPr>
          <p:nvPr>
            <p:ph type="sldImg"/>
          </p:nvPr>
        </p:nvSpPr>
        <p:spPr>
          <a:ln/>
        </p:spPr>
      </p:sp>
      <p:sp>
        <p:nvSpPr>
          <p:cNvPr id="55299" name="Tijdelijke aanduiding voor notiti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err="1" smtClean="0"/>
              <a:t>Discussievragen</a:t>
            </a:r>
            <a:r>
              <a:rPr lang="en-US" dirty="0" smtClean="0"/>
              <a:t> over de film, of over het WerkbladVallen.doc</a:t>
            </a:r>
            <a:endParaRPr lang="en-US" dirty="0" smtClean="0"/>
          </a:p>
        </p:txBody>
      </p:sp>
      <p:sp>
        <p:nvSpPr>
          <p:cNvPr id="55300" name="Tijdelijke aanduiding voor dianumm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ahoma" charset="0"/>
              </a:defRPr>
            </a:lvl1pPr>
            <a:lvl2pPr marL="742950" indent="-285750" eaLnBrk="0" hangingPunct="0">
              <a:defRPr sz="2800">
                <a:solidFill>
                  <a:schemeClr val="tx1"/>
                </a:solidFill>
                <a:latin typeface="Tahoma" charset="0"/>
              </a:defRPr>
            </a:lvl2pPr>
            <a:lvl3pPr marL="1143000" indent="-228600" eaLnBrk="0" hangingPunct="0">
              <a:defRPr sz="2800">
                <a:solidFill>
                  <a:schemeClr val="tx1"/>
                </a:solidFill>
                <a:latin typeface="Tahoma" charset="0"/>
              </a:defRPr>
            </a:lvl3pPr>
            <a:lvl4pPr marL="1600200" indent="-228600" eaLnBrk="0" hangingPunct="0">
              <a:defRPr sz="2800">
                <a:solidFill>
                  <a:schemeClr val="tx1"/>
                </a:solidFill>
                <a:latin typeface="Tahoma" charset="0"/>
              </a:defRPr>
            </a:lvl4pPr>
            <a:lvl5pPr marL="2057400" indent="-228600" eaLnBrk="0" hangingPunct="0">
              <a:defRPr sz="2800">
                <a:solidFill>
                  <a:schemeClr val="tx1"/>
                </a:solidFill>
                <a:latin typeface="Tahoma" charset="0"/>
              </a:defRPr>
            </a:lvl5pPr>
            <a:lvl6pPr marL="2514600" indent="-228600" eaLnBrk="0" fontAlgn="base" hangingPunct="0">
              <a:spcBef>
                <a:spcPct val="0"/>
              </a:spcBef>
              <a:spcAft>
                <a:spcPct val="0"/>
              </a:spcAft>
              <a:defRPr sz="2800">
                <a:solidFill>
                  <a:schemeClr val="tx1"/>
                </a:solidFill>
                <a:latin typeface="Tahoma" charset="0"/>
              </a:defRPr>
            </a:lvl6pPr>
            <a:lvl7pPr marL="2971800" indent="-228600" eaLnBrk="0" fontAlgn="base" hangingPunct="0">
              <a:spcBef>
                <a:spcPct val="0"/>
              </a:spcBef>
              <a:spcAft>
                <a:spcPct val="0"/>
              </a:spcAft>
              <a:defRPr sz="2800">
                <a:solidFill>
                  <a:schemeClr val="tx1"/>
                </a:solidFill>
                <a:latin typeface="Tahoma" charset="0"/>
              </a:defRPr>
            </a:lvl7pPr>
            <a:lvl8pPr marL="3429000" indent="-228600" eaLnBrk="0" fontAlgn="base" hangingPunct="0">
              <a:spcBef>
                <a:spcPct val="0"/>
              </a:spcBef>
              <a:spcAft>
                <a:spcPct val="0"/>
              </a:spcAft>
              <a:defRPr sz="2800">
                <a:solidFill>
                  <a:schemeClr val="tx1"/>
                </a:solidFill>
                <a:latin typeface="Tahoma" charset="0"/>
              </a:defRPr>
            </a:lvl8pPr>
            <a:lvl9pPr marL="3886200" indent="-228600" eaLnBrk="0" fontAlgn="base" hangingPunct="0">
              <a:spcBef>
                <a:spcPct val="0"/>
              </a:spcBef>
              <a:spcAft>
                <a:spcPct val="0"/>
              </a:spcAft>
              <a:defRPr sz="2800">
                <a:solidFill>
                  <a:schemeClr val="tx1"/>
                </a:solidFill>
                <a:latin typeface="Tahoma" charset="0"/>
              </a:defRPr>
            </a:lvl9pPr>
          </a:lstStyle>
          <a:p>
            <a:pPr eaLnBrk="1" hangingPunct="1"/>
            <a:fld id="{360FE72D-08A6-4D73-B4D5-65C88B176BB8}" type="slidenum">
              <a:rPr lang="en-US" sz="1200" smtClean="0">
                <a:latin typeface="Arial" charset="0"/>
              </a:rPr>
              <a:pPr eaLnBrk="1" hangingPunct="1"/>
              <a:t>20</a:t>
            </a:fld>
            <a:endParaRPr lang="en-US" sz="1200" smtClean="0">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jdelijke aanduiding voor dia-afbeelding 1"/>
          <p:cNvSpPr>
            <a:spLocks noGrp="1" noRot="1" noChangeAspect="1" noTextEdit="1"/>
          </p:cNvSpPr>
          <p:nvPr>
            <p:ph type="sldImg"/>
          </p:nvPr>
        </p:nvSpPr>
        <p:spPr>
          <a:ln/>
        </p:spPr>
      </p:sp>
      <p:sp>
        <p:nvSpPr>
          <p:cNvPr id="56323" name="Tijdelijke aanduiding voor notiti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err="1" smtClean="0"/>
              <a:t>Hebben</a:t>
            </a:r>
            <a:r>
              <a:rPr lang="en-US" dirty="0" smtClean="0"/>
              <a:t> we </a:t>
            </a:r>
            <a:r>
              <a:rPr lang="en-US" dirty="0" err="1" smtClean="0"/>
              <a:t>filmclips</a:t>
            </a:r>
            <a:r>
              <a:rPr lang="en-US" dirty="0" smtClean="0"/>
              <a:t> </a:t>
            </a:r>
            <a:r>
              <a:rPr lang="en-US" dirty="0" err="1" smtClean="0"/>
              <a:t>bij</a:t>
            </a:r>
            <a:r>
              <a:rPr lang="en-US" dirty="0" smtClean="0"/>
              <a:t> van </a:t>
            </a:r>
            <a:r>
              <a:rPr lang="en-US" dirty="0" err="1" smtClean="0"/>
              <a:t>groep</a:t>
            </a:r>
            <a:r>
              <a:rPr lang="en-US" dirty="0" smtClean="0"/>
              <a:t> 7, op </a:t>
            </a:r>
            <a:r>
              <a:rPr lang="en-US" dirty="0" err="1" smtClean="0"/>
              <a:t>aanvraag</a:t>
            </a:r>
            <a:r>
              <a:rPr lang="en-US" dirty="0" smtClean="0"/>
              <a:t> </a:t>
            </a:r>
            <a:r>
              <a:rPr lang="en-US" dirty="0" err="1" smtClean="0"/>
              <a:t>verkrijgbaar</a:t>
            </a:r>
            <a:r>
              <a:rPr lang="en-US" dirty="0" smtClean="0"/>
              <a:t>.</a:t>
            </a:r>
            <a:endParaRPr lang="en-US" dirty="0" smtClean="0"/>
          </a:p>
        </p:txBody>
      </p:sp>
      <p:sp>
        <p:nvSpPr>
          <p:cNvPr id="56324" name="Tijdelijke aanduiding voor dianumm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ahoma" charset="0"/>
              </a:defRPr>
            </a:lvl1pPr>
            <a:lvl2pPr marL="742950" indent="-285750" eaLnBrk="0" hangingPunct="0">
              <a:defRPr sz="2800">
                <a:solidFill>
                  <a:schemeClr val="tx1"/>
                </a:solidFill>
                <a:latin typeface="Tahoma" charset="0"/>
              </a:defRPr>
            </a:lvl2pPr>
            <a:lvl3pPr marL="1143000" indent="-228600" eaLnBrk="0" hangingPunct="0">
              <a:defRPr sz="2800">
                <a:solidFill>
                  <a:schemeClr val="tx1"/>
                </a:solidFill>
                <a:latin typeface="Tahoma" charset="0"/>
              </a:defRPr>
            </a:lvl3pPr>
            <a:lvl4pPr marL="1600200" indent="-228600" eaLnBrk="0" hangingPunct="0">
              <a:defRPr sz="2800">
                <a:solidFill>
                  <a:schemeClr val="tx1"/>
                </a:solidFill>
                <a:latin typeface="Tahoma" charset="0"/>
              </a:defRPr>
            </a:lvl4pPr>
            <a:lvl5pPr marL="2057400" indent="-228600" eaLnBrk="0" hangingPunct="0">
              <a:defRPr sz="2800">
                <a:solidFill>
                  <a:schemeClr val="tx1"/>
                </a:solidFill>
                <a:latin typeface="Tahoma" charset="0"/>
              </a:defRPr>
            </a:lvl5pPr>
            <a:lvl6pPr marL="2514600" indent="-228600" eaLnBrk="0" fontAlgn="base" hangingPunct="0">
              <a:spcBef>
                <a:spcPct val="0"/>
              </a:spcBef>
              <a:spcAft>
                <a:spcPct val="0"/>
              </a:spcAft>
              <a:defRPr sz="2800">
                <a:solidFill>
                  <a:schemeClr val="tx1"/>
                </a:solidFill>
                <a:latin typeface="Tahoma" charset="0"/>
              </a:defRPr>
            </a:lvl6pPr>
            <a:lvl7pPr marL="2971800" indent="-228600" eaLnBrk="0" fontAlgn="base" hangingPunct="0">
              <a:spcBef>
                <a:spcPct val="0"/>
              </a:spcBef>
              <a:spcAft>
                <a:spcPct val="0"/>
              </a:spcAft>
              <a:defRPr sz="2800">
                <a:solidFill>
                  <a:schemeClr val="tx1"/>
                </a:solidFill>
                <a:latin typeface="Tahoma" charset="0"/>
              </a:defRPr>
            </a:lvl7pPr>
            <a:lvl8pPr marL="3429000" indent="-228600" eaLnBrk="0" fontAlgn="base" hangingPunct="0">
              <a:spcBef>
                <a:spcPct val="0"/>
              </a:spcBef>
              <a:spcAft>
                <a:spcPct val="0"/>
              </a:spcAft>
              <a:defRPr sz="2800">
                <a:solidFill>
                  <a:schemeClr val="tx1"/>
                </a:solidFill>
                <a:latin typeface="Tahoma" charset="0"/>
              </a:defRPr>
            </a:lvl8pPr>
            <a:lvl9pPr marL="3886200" indent="-228600" eaLnBrk="0" fontAlgn="base" hangingPunct="0">
              <a:spcBef>
                <a:spcPct val="0"/>
              </a:spcBef>
              <a:spcAft>
                <a:spcPct val="0"/>
              </a:spcAft>
              <a:defRPr sz="2800">
                <a:solidFill>
                  <a:schemeClr val="tx1"/>
                </a:solidFill>
                <a:latin typeface="Tahoma" charset="0"/>
              </a:defRPr>
            </a:lvl9pPr>
          </a:lstStyle>
          <a:p>
            <a:pPr eaLnBrk="1" hangingPunct="1"/>
            <a:fld id="{690861FB-E568-4D1E-8E2A-D2132DB7BB23}" type="slidenum">
              <a:rPr lang="en-US" sz="1200" smtClean="0">
                <a:latin typeface="Arial" charset="0"/>
              </a:rPr>
              <a:pPr eaLnBrk="1" hangingPunct="1"/>
              <a:t>21</a:t>
            </a:fld>
            <a:endParaRPr lang="en-US" sz="1200" smtClean="0">
              <a:latin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jdelijke aanduiding voor dia-afbeelding 1"/>
          <p:cNvSpPr>
            <a:spLocks noGrp="1" noRot="1" noChangeAspect="1" noTextEdit="1"/>
          </p:cNvSpPr>
          <p:nvPr>
            <p:ph type="sldImg"/>
          </p:nvPr>
        </p:nvSpPr>
        <p:spPr>
          <a:ln/>
        </p:spPr>
      </p:sp>
      <p:sp>
        <p:nvSpPr>
          <p:cNvPr id="57347" name="Tijdelijke aanduiding voor notiti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Op </a:t>
            </a:r>
            <a:r>
              <a:rPr lang="en-US" dirty="0" err="1" smtClean="0"/>
              <a:t>aanvraag</a:t>
            </a:r>
            <a:endParaRPr lang="en-US" dirty="0" smtClean="0"/>
          </a:p>
        </p:txBody>
      </p:sp>
      <p:sp>
        <p:nvSpPr>
          <p:cNvPr id="57348" name="Tijdelijke aanduiding voor dianumm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ahoma" charset="0"/>
              </a:defRPr>
            </a:lvl1pPr>
            <a:lvl2pPr marL="742950" indent="-285750" eaLnBrk="0" hangingPunct="0">
              <a:defRPr sz="2800">
                <a:solidFill>
                  <a:schemeClr val="tx1"/>
                </a:solidFill>
                <a:latin typeface="Tahoma" charset="0"/>
              </a:defRPr>
            </a:lvl2pPr>
            <a:lvl3pPr marL="1143000" indent="-228600" eaLnBrk="0" hangingPunct="0">
              <a:defRPr sz="2800">
                <a:solidFill>
                  <a:schemeClr val="tx1"/>
                </a:solidFill>
                <a:latin typeface="Tahoma" charset="0"/>
              </a:defRPr>
            </a:lvl3pPr>
            <a:lvl4pPr marL="1600200" indent="-228600" eaLnBrk="0" hangingPunct="0">
              <a:defRPr sz="2800">
                <a:solidFill>
                  <a:schemeClr val="tx1"/>
                </a:solidFill>
                <a:latin typeface="Tahoma" charset="0"/>
              </a:defRPr>
            </a:lvl4pPr>
            <a:lvl5pPr marL="2057400" indent="-228600" eaLnBrk="0" hangingPunct="0">
              <a:defRPr sz="2800">
                <a:solidFill>
                  <a:schemeClr val="tx1"/>
                </a:solidFill>
                <a:latin typeface="Tahoma" charset="0"/>
              </a:defRPr>
            </a:lvl5pPr>
            <a:lvl6pPr marL="2514600" indent="-228600" eaLnBrk="0" fontAlgn="base" hangingPunct="0">
              <a:spcBef>
                <a:spcPct val="0"/>
              </a:spcBef>
              <a:spcAft>
                <a:spcPct val="0"/>
              </a:spcAft>
              <a:defRPr sz="2800">
                <a:solidFill>
                  <a:schemeClr val="tx1"/>
                </a:solidFill>
                <a:latin typeface="Tahoma" charset="0"/>
              </a:defRPr>
            </a:lvl6pPr>
            <a:lvl7pPr marL="2971800" indent="-228600" eaLnBrk="0" fontAlgn="base" hangingPunct="0">
              <a:spcBef>
                <a:spcPct val="0"/>
              </a:spcBef>
              <a:spcAft>
                <a:spcPct val="0"/>
              </a:spcAft>
              <a:defRPr sz="2800">
                <a:solidFill>
                  <a:schemeClr val="tx1"/>
                </a:solidFill>
                <a:latin typeface="Tahoma" charset="0"/>
              </a:defRPr>
            </a:lvl7pPr>
            <a:lvl8pPr marL="3429000" indent="-228600" eaLnBrk="0" fontAlgn="base" hangingPunct="0">
              <a:spcBef>
                <a:spcPct val="0"/>
              </a:spcBef>
              <a:spcAft>
                <a:spcPct val="0"/>
              </a:spcAft>
              <a:defRPr sz="2800">
                <a:solidFill>
                  <a:schemeClr val="tx1"/>
                </a:solidFill>
                <a:latin typeface="Tahoma" charset="0"/>
              </a:defRPr>
            </a:lvl8pPr>
            <a:lvl9pPr marL="3886200" indent="-228600" eaLnBrk="0" fontAlgn="base" hangingPunct="0">
              <a:spcBef>
                <a:spcPct val="0"/>
              </a:spcBef>
              <a:spcAft>
                <a:spcPct val="0"/>
              </a:spcAft>
              <a:defRPr sz="2800">
                <a:solidFill>
                  <a:schemeClr val="tx1"/>
                </a:solidFill>
                <a:latin typeface="Tahoma" charset="0"/>
              </a:defRPr>
            </a:lvl9pPr>
          </a:lstStyle>
          <a:p>
            <a:pPr eaLnBrk="1" hangingPunct="1"/>
            <a:fld id="{B9CEE951-0368-4D67-990A-A79111747F78}" type="slidenum">
              <a:rPr lang="en-US" sz="1200" smtClean="0">
                <a:latin typeface="Arial" charset="0"/>
              </a:rPr>
              <a:pPr eaLnBrk="1" hangingPunct="1"/>
              <a:t>22</a:t>
            </a:fld>
            <a:endParaRPr lang="en-US" sz="1200" smtClean="0">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jdelijke aanduiding voor dia-afbeelding 1"/>
          <p:cNvSpPr>
            <a:spLocks noGrp="1" noRot="1" noChangeAspect="1" noTextEdit="1"/>
          </p:cNvSpPr>
          <p:nvPr>
            <p:ph type="sldImg"/>
          </p:nvPr>
        </p:nvSpPr>
        <p:spPr>
          <a:ln/>
        </p:spPr>
      </p:sp>
      <p:sp>
        <p:nvSpPr>
          <p:cNvPr id="58371" name="Tijdelijke aanduiding voor notiti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err="1" smtClean="0"/>
              <a:t>Resultaten</a:t>
            </a:r>
            <a:r>
              <a:rPr lang="en-US" dirty="0" smtClean="0"/>
              <a:t> </a:t>
            </a:r>
            <a:r>
              <a:rPr lang="en-US" dirty="0" err="1" smtClean="0"/>
              <a:t>uit</a:t>
            </a:r>
            <a:r>
              <a:rPr lang="en-US" dirty="0" smtClean="0"/>
              <a:t> </a:t>
            </a:r>
            <a:r>
              <a:rPr lang="en-US" dirty="0" err="1" smtClean="0"/>
              <a:t>onderzoek</a:t>
            </a:r>
            <a:r>
              <a:rPr lang="en-US" dirty="0" smtClean="0"/>
              <a:t> op de </a:t>
            </a:r>
            <a:r>
              <a:rPr lang="en-US" dirty="0" err="1" smtClean="0"/>
              <a:t>Europaschool</a:t>
            </a:r>
            <a:r>
              <a:rPr lang="en-US" dirty="0" smtClean="0"/>
              <a:t> in Amsterdam. </a:t>
            </a:r>
            <a:r>
              <a:rPr lang="en-US" dirty="0" err="1" smtClean="0"/>
              <a:t>Zie</a:t>
            </a:r>
            <a:r>
              <a:rPr lang="en-US" dirty="0" smtClean="0"/>
              <a:t> </a:t>
            </a:r>
            <a:r>
              <a:rPr lang="en-US" dirty="0" err="1" smtClean="0"/>
              <a:t>artikel</a:t>
            </a:r>
            <a:r>
              <a:rPr lang="en-US" dirty="0" smtClean="0"/>
              <a:t> van Patricia </a:t>
            </a:r>
            <a:r>
              <a:rPr lang="en-US" dirty="0" err="1" smtClean="0"/>
              <a:t>Kruit</a:t>
            </a:r>
            <a:r>
              <a:rPr lang="en-US" dirty="0" smtClean="0"/>
              <a:t>, Fanny Wu, en Ed van den Berg</a:t>
            </a:r>
            <a:r>
              <a:rPr lang="en-US" baseline="0" dirty="0" smtClean="0"/>
              <a:t> in </a:t>
            </a:r>
            <a:r>
              <a:rPr lang="en-US" baseline="0" dirty="0" err="1" smtClean="0"/>
              <a:t>TdBeta</a:t>
            </a:r>
            <a:r>
              <a:rPr lang="en-US" baseline="0" dirty="0" smtClean="0"/>
              <a:t> 2013. </a:t>
            </a:r>
            <a:r>
              <a:rPr lang="en-US" baseline="0" dirty="0" err="1" smtClean="0"/>
              <a:t>Ook</a:t>
            </a:r>
            <a:r>
              <a:rPr lang="en-US" baseline="0" dirty="0" smtClean="0"/>
              <a:t> </a:t>
            </a:r>
            <a:r>
              <a:rPr lang="en-US" baseline="0" dirty="0" err="1" smtClean="0"/>
              <a:t>voor</a:t>
            </a:r>
            <a:r>
              <a:rPr lang="en-US" baseline="0" dirty="0" smtClean="0"/>
              <a:t> de </a:t>
            </a:r>
            <a:r>
              <a:rPr lang="en-US" baseline="0" dirty="0" err="1" smtClean="0"/>
              <a:t>volgende</a:t>
            </a:r>
            <a:r>
              <a:rPr lang="en-US" baseline="0" dirty="0" smtClean="0"/>
              <a:t> slides.</a:t>
            </a:r>
            <a:endParaRPr lang="en-US" dirty="0" smtClean="0"/>
          </a:p>
        </p:txBody>
      </p:sp>
      <p:sp>
        <p:nvSpPr>
          <p:cNvPr id="58372" name="Tijdelijke aanduiding voor dianumm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ahoma" charset="0"/>
              </a:defRPr>
            </a:lvl1pPr>
            <a:lvl2pPr marL="742950" indent="-285750" eaLnBrk="0" hangingPunct="0">
              <a:defRPr sz="2800">
                <a:solidFill>
                  <a:schemeClr val="tx1"/>
                </a:solidFill>
                <a:latin typeface="Tahoma" charset="0"/>
              </a:defRPr>
            </a:lvl2pPr>
            <a:lvl3pPr marL="1143000" indent="-228600" eaLnBrk="0" hangingPunct="0">
              <a:defRPr sz="2800">
                <a:solidFill>
                  <a:schemeClr val="tx1"/>
                </a:solidFill>
                <a:latin typeface="Tahoma" charset="0"/>
              </a:defRPr>
            </a:lvl3pPr>
            <a:lvl4pPr marL="1600200" indent="-228600" eaLnBrk="0" hangingPunct="0">
              <a:defRPr sz="2800">
                <a:solidFill>
                  <a:schemeClr val="tx1"/>
                </a:solidFill>
                <a:latin typeface="Tahoma" charset="0"/>
              </a:defRPr>
            </a:lvl4pPr>
            <a:lvl5pPr marL="2057400" indent="-228600" eaLnBrk="0" hangingPunct="0">
              <a:defRPr sz="2800">
                <a:solidFill>
                  <a:schemeClr val="tx1"/>
                </a:solidFill>
                <a:latin typeface="Tahoma" charset="0"/>
              </a:defRPr>
            </a:lvl5pPr>
            <a:lvl6pPr marL="2514600" indent="-228600" eaLnBrk="0" fontAlgn="base" hangingPunct="0">
              <a:spcBef>
                <a:spcPct val="0"/>
              </a:spcBef>
              <a:spcAft>
                <a:spcPct val="0"/>
              </a:spcAft>
              <a:defRPr sz="2800">
                <a:solidFill>
                  <a:schemeClr val="tx1"/>
                </a:solidFill>
                <a:latin typeface="Tahoma" charset="0"/>
              </a:defRPr>
            </a:lvl6pPr>
            <a:lvl7pPr marL="2971800" indent="-228600" eaLnBrk="0" fontAlgn="base" hangingPunct="0">
              <a:spcBef>
                <a:spcPct val="0"/>
              </a:spcBef>
              <a:spcAft>
                <a:spcPct val="0"/>
              </a:spcAft>
              <a:defRPr sz="2800">
                <a:solidFill>
                  <a:schemeClr val="tx1"/>
                </a:solidFill>
                <a:latin typeface="Tahoma" charset="0"/>
              </a:defRPr>
            </a:lvl7pPr>
            <a:lvl8pPr marL="3429000" indent="-228600" eaLnBrk="0" fontAlgn="base" hangingPunct="0">
              <a:spcBef>
                <a:spcPct val="0"/>
              </a:spcBef>
              <a:spcAft>
                <a:spcPct val="0"/>
              </a:spcAft>
              <a:defRPr sz="2800">
                <a:solidFill>
                  <a:schemeClr val="tx1"/>
                </a:solidFill>
                <a:latin typeface="Tahoma" charset="0"/>
              </a:defRPr>
            </a:lvl8pPr>
            <a:lvl9pPr marL="3886200" indent="-228600" eaLnBrk="0" fontAlgn="base" hangingPunct="0">
              <a:spcBef>
                <a:spcPct val="0"/>
              </a:spcBef>
              <a:spcAft>
                <a:spcPct val="0"/>
              </a:spcAft>
              <a:defRPr sz="2800">
                <a:solidFill>
                  <a:schemeClr val="tx1"/>
                </a:solidFill>
                <a:latin typeface="Tahoma" charset="0"/>
              </a:defRPr>
            </a:lvl9pPr>
          </a:lstStyle>
          <a:p>
            <a:pPr eaLnBrk="1" hangingPunct="1"/>
            <a:fld id="{40717D0B-035E-4E54-864B-33DDD07674DE}" type="slidenum">
              <a:rPr lang="en-US" sz="1200" smtClean="0">
                <a:latin typeface="Arial" charset="0"/>
              </a:rPr>
              <a:pPr eaLnBrk="1" hangingPunct="1"/>
              <a:t>23</a:t>
            </a:fld>
            <a:endParaRPr lang="en-US" sz="1200" smtClean="0">
              <a:latin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jdelijke aanduiding voor dia-afbeelding 1"/>
          <p:cNvSpPr>
            <a:spLocks noGrp="1" noRot="1" noChangeAspect="1" noTextEdit="1"/>
          </p:cNvSpPr>
          <p:nvPr>
            <p:ph type="sldImg"/>
          </p:nvPr>
        </p:nvSpPr>
        <p:spPr>
          <a:ln/>
        </p:spPr>
      </p:sp>
      <p:sp>
        <p:nvSpPr>
          <p:cNvPr id="59395" name="Tijdelijke aanduiding voor notiti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59396" name="Tijdelijke aanduiding voor dianumm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ahoma" charset="0"/>
              </a:defRPr>
            </a:lvl1pPr>
            <a:lvl2pPr marL="742950" indent="-285750" eaLnBrk="0" hangingPunct="0">
              <a:defRPr sz="2800">
                <a:solidFill>
                  <a:schemeClr val="tx1"/>
                </a:solidFill>
                <a:latin typeface="Tahoma" charset="0"/>
              </a:defRPr>
            </a:lvl2pPr>
            <a:lvl3pPr marL="1143000" indent="-228600" eaLnBrk="0" hangingPunct="0">
              <a:defRPr sz="2800">
                <a:solidFill>
                  <a:schemeClr val="tx1"/>
                </a:solidFill>
                <a:latin typeface="Tahoma" charset="0"/>
              </a:defRPr>
            </a:lvl3pPr>
            <a:lvl4pPr marL="1600200" indent="-228600" eaLnBrk="0" hangingPunct="0">
              <a:defRPr sz="2800">
                <a:solidFill>
                  <a:schemeClr val="tx1"/>
                </a:solidFill>
                <a:latin typeface="Tahoma" charset="0"/>
              </a:defRPr>
            </a:lvl4pPr>
            <a:lvl5pPr marL="2057400" indent="-228600" eaLnBrk="0" hangingPunct="0">
              <a:defRPr sz="2800">
                <a:solidFill>
                  <a:schemeClr val="tx1"/>
                </a:solidFill>
                <a:latin typeface="Tahoma" charset="0"/>
              </a:defRPr>
            </a:lvl5pPr>
            <a:lvl6pPr marL="2514600" indent="-228600" eaLnBrk="0" fontAlgn="base" hangingPunct="0">
              <a:spcBef>
                <a:spcPct val="0"/>
              </a:spcBef>
              <a:spcAft>
                <a:spcPct val="0"/>
              </a:spcAft>
              <a:defRPr sz="2800">
                <a:solidFill>
                  <a:schemeClr val="tx1"/>
                </a:solidFill>
                <a:latin typeface="Tahoma" charset="0"/>
              </a:defRPr>
            </a:lvl6pPr>
            <a:lvl7pPr marL="2971800" indent="-228600" eaLnBrk="0" fontAlgn="base" hangingPunct="0">
              <a:spcBef>
                <a:spcPct val="0"/>
              </a:spcBef>
              <a:spcAft>
                <a:spcPct val="0"/>
              </a:spcAft>
              <a:defRPr sz="2800">
                <a:solidFill>
                  <a:schemeClr val="tx1"/>
                </a:solidFill>
                <a:latin typeface="Tahoma" charset="0"/>
              </a:defRPr>
            </a:lvl7pPr>
            <a:lvl8pPr marL="3429000" indent="-228600" eaLnBrk="0" fontAlgn="base" hangingPunct="0">
              <a:spcBef>
                <a:spcPct val="0"/>
              </a:spcBef>
              <a:spcAft>
                <a:spcPct val="0"/>
              </a:spcAft>
              <a:defRPr sz="2800">
                <a:solidFill>
                  <a:schemeClr val="tx1"/>
                </a:solidFill>
                <a:latin typeface="Tahoma" charset="0"/>
              </a:defRPr>
            </a:lvl8pPr>
            <a:lvl9pPr marL="3886200" indent="-228600" eaLnBrk="0" fontAlgn="base" hangingPunct="0">
              <a:spcBef>
                <a:spcPct val="0"/>
              </a:spcBef>
              <a:spcAft>
                <a:spcPct val="0"/>
              </a:spcAft>
              <a:defRPr sz="2800">
                <a:solidFill>
                  <a:schemeClr val="tx1"/>
                </a:solidFill>
                <a:latin typeface="Tahoma" charset="0"/>
              </a:defRPr>
            </a:lvl9pPr>
          </a:lstStyle>
          <a:p>
            <a:pPr eaLnBrk="1" hangingPunct="1"/>
            <a:fld id="{96DA6B8D-1A2D-440D-B663-68FF710BB7A9}" type="slidenum">
              <a:rPr lang="en-US" sz="1200" smtClean="0">
                <a:latin typeface="Arial" charset="0"/>
              </a:rPr>
              <a:pPr eaLnBrk="1" hangingPunct="1"/>
              <a:t>24</a:t>
            </a:fld>
            <a:endParaRPr lang="en-US" sz="1200" smtClean="0">
              <a:latin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jdelijke aanduiding voor dia-afbeelding 1"/>
          <p:cNvSpPr>
            <a:spLocks noGrp="1" noRot="1" noChangeAspect="1" noTextEdit="1"/>
          </p:cNvSpPr>
          <p:nvPr>
            <p:ph type="sldImg"/>
          </p:nvPr>
        </p:nvSpPr>
        <p:spPr>
          <a:ln/>
        </p:spPr>
      </p:sp>
      <p:sp>
        <p:nvSpPr>
          <p:cNvPr id="60419" name="Tijdelijke aanduiding voor notiti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60420" name="Tijdelijke aanduiding voor dianumm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ahoma" charset="0"/>
              </a:defRPr>
            </a:lvl1pPr>
            <a:lvl2pPr marL="742950" indent="-285750" eaLnBrk="0" hangingPunct="0">
              <a:defRPr sz="2800">
                <a:solidFill>
                  <a:schemeClr val="tx1"/>
                </a:solidFill>
                <a:latin typeface="Tahoma" charset="0"/>
              </a:defRPr>
            </a:lvl2pPr>
            <a:lvl3pPr marL="1143000" indent="-228600" eaLnBrk="0" hangingPunct="0">
              <a:defRPr sz="2800">
                <a:solidFill>
                  <a:schemeClr val="tx1"/>
                </a:solidFill>
                <a:latin typeface="Tahoma" charset="0"/>
              </a:defRPr>
            </a:lvl3pPr>
            <a:lvl4pPr marL="1600200" indent="-228600" eaLnBrk="0" hangingPunct="0">
              <a:defRPr sz="2800">
                <a:solidFill>
                  <a:schemeClr val="tx1"/>
                </a:solidFill>
                <a:latin typeface="Tahoma" charset="0"/>
              </a:defRPr>
            </a:lvl4pPr>
            <a:lvl5pPr marL="2057400" indent="-228600" eaLnBrk="0" hangingPunct="0">
              <a:defRPr sz="2800">
                <a:solidFill>
                  <a:schemeClr val="tx1"/>
                </a:solidFill>
                <a:latin typeface="Tahoma" charset="0"/>
              </a:defRPr>
            </a:lvl5pPr>
            <a:lvl6pPr marL="2514600" indent="-228600" eaLnBrk="0" fontAlgn="base" hangingPunct="0">
              <a:spcBef>
                <a:spcPct val="0"/>
              </a:spcBef>
              <a:spcAft>
                <a:spcPct val="0"/>
              </a:spcAft>
              <a:defRPr sz="2800">
                <a:solidFill>
                  <a:schemeClr val="tx1"/>
                </a:solidFill>
                <a:latin typeface="Tahoma" charset="0"/>
              </a:defRPr>
            </a:lvl6pPr>
            <a:lvl7pPr marL="2971800" indent="-228600" eaLnBrk="0" fontAlgn="base" hangingPunct="0">
              <a:spcBef>
                <a:spcPct val="0"/>
              </a:spcBef>
              <a:spcAft>
                <a:spcPct val="0"/>
              </a:spcAft>
              <a:defRPr sz="2800">
                <a:solidFill>
                  <a:schemeClr val="tx1"/>
                </a:solidFill>
                <a:latin typeface="Tahoma" charset="0"/>
              </a:defRPr>
            </a:lvl7pPr>
            <a:lvl8pPr marL="3429000" indent="-228600" eaLnBrk="0" fontAlgn="base" hangingPunct="0">
              <a:spcBef>
                <a:spcPct val="0"/>
              </a:spcBef>
              <a:spcAft>
                <a:spcPct val="0"/>
              </a:spcAft>
              <a:defRPr sz="2800">
                <a:solidFill>
                  <a:schemeClr val="tx1"/>
                </a:solidFill>
                <a:latin typeface="Tahoma" charset="0"/>
              </a:defRPr>
            </a:lvl8pPr>
            <a:lvl9pPr marL="3886200" indent="-228600" eaLnBrk="0" fontAlgn="base" hangingPunct="0">
              <a:spcBef>
                <a:spcPct val="0"/>
              </a:spcBef>
              <a:spcAft>
                <a:spcPct val="0"/>
              </a:spcAft>
              <a:defRPr sz="2800">
                <a:solidFill>
                  <a:schemeClr val="tx1"/>
                </a:solidFill>
                <a:latin typeface="Tahoma" charset="0"/>
              </a:defRPr>
            </a:lvl9pPr>
          </a:lstStyle>
          <a:p>
            <a:pPr eaLnBrk="1" hangingPunct="1"/>
            <a:fld id="{61ACFD9F-C345-42DD-9555-A6415A836610}" type="slidenum">
              <a:rPr lang="en-US" sz="1200" smtClean="0">
                <a:latin typeface="Arial" charset="0"/>
              </a:rPr>
              <a:pPr eaLnBrk="1" hangingPunct="1"/>
              <a:t>25</a:t>
            </a:fld>
            <a:endParaRPr lang="en-US" sz="1200" smtClean="0">
              <a:latin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ahoma" charset="0"/>
              </a:defRPr>
            </a:lvl1pPr>
            <a:lvl2pPr marL="742950" indent="-285750" eaLnBrk="0" hangingPunct="0">
              <a:defRPr sz="2800">
                <a:solidFill>
                  <a:schemeClr val="tx1"/>
                </a:solidFill>
                <a:latin typeface="Tahoma" charset="0"/>
              </a:defRPr>
            </a:lvl2pPr>
            <a:lvl3pPr marL="1143000" indent="-228600" eaLnBrk="0" hangingPunct="0">
              <a:defRPr sz="2800">
                <a:solidFill>
                  <a:schemeClr val="tx1"/>
                </a:solidFill>
                <a:latin typeface="Tahoma" charset="0"/>
              </a:defRPr>
            </a:lvl3pPr>
            <a:lvl4pPr marL="1600200" indent="-228600" eaLnBrk="0" hangingPunct="0">
              <a:defRPr sz="2800">
                <a:solidFill>
                  <a:schemeClr val="tx1"/>
                </a:solidFill>
                <a:latin typeface="Tahoma" charset="0"/>
              </a:defRPr>
            </a:lvl4pPr>
            <a:lvl5pPr marL="2057400" indent="-228600" eaLnBrk="0" hangingPunct="0">
              <a:defRPr sz="2800">
                <a:solidFill>
                  <a:schemeClr val="tx1"/>
                </a:solidFill>
                <a:latin typeface="Tahoma" charset="0"/>
              </a:defRPr>
            </a:lvl5pPr>
            <a:lvl6pPr marL="2514600" indent="-228600" eaLnBrk="0" fontAlgn="base" hangingPunct="0">
              <a:spcBef>
                <a:spcPct val="0"/>
              </a:spcBef>
              <a:spcAft>
                <a:spcPct val="0"/>
              </a:spcAft>
              <a:defRPr sz="2800">
                <a:solidFill>
                  <a:schemeClr val="tx1"/>
                </a:solidFill>
                <a:latin typeface="Tahoma" charset="0"/>
              </a:defRPr>
            </a:lvl6pPr>
            <a:lvl7pPr marL="2971800" indent="-228600" eaLnBrk="0" fontAlgn="base" hangingPunct="0">
              <a:spcBef>
                <a:spcPct val="0"/>
              </a:spcBef>
              <a:spcAft>
                <a:spcPct val="0"/>
              </a:spcAft>
              <a:defRPr sz="2800">
                <a:solidFill>
                  <a:schemeClr val="tx1"/>
                </a:solidFill>
                <a:latin typeface="Tahoma" charset="0"/>
              </a:defRPr>
            </a:lvl7pPr>
            <a:lvl8pPr marL="3429000" indent="-228600" eaLnBrk="0" fontAlgn="base" hangingPunct="0">
              <a:spcBef>
                <a:spcPct val="0"/>
              </a:spcBef>
              <a:spcAft>
                <a:spcPct val="0"/>
              </a:spcAft>
              <a:defRPr sz="2800">
                <a:solidFill>
                  <a:schemeClr val="tx1"/>
                </a:solidFill>
                <a:latin typeface="Tahoma" charset="0"/>
              </a:defRPr>
            </a:lvl8pPr>
            <a:lvl9pPr marL="3886200" indent="-228600" eaLnBrk="0" fontAlgn="base" hangingPunct="0">
              <a:spcBef>
                <a:spcPct val="0"/>
              </a:spcBef>
              <a:spcAft>
                <a:spcPct val="0"/>
              </a:spcAft>
              <a:defRPr sz="2800">
                <a:solidFill>
                  <a:schemeClr val="tx1"/>
                </a:solidFill>
                <a:latin typeface="Tahoma" charset="0"/>
              </a:defRPr>
            </a:lvl9pPr>
          </a:lstStyle>
          <a:p>
            <a:pPr eaLnBrk="1" hangingPunct="1"/>
            <a:fld id="{DAA4C5E8-E277-4FE1-912D-4714FA028B11}" type="slidenum">
              <a:rPr lang="en-US" sz="1200" smtClean="0">
                <a:latin typeface="Arial" charset="0"/>
              </a:rPr>
              <a:pPr eaLnBrk="1" hangingPunct="1"/>
              <a:t>26</a:t>
            </a:fld>
            <a:endParaRPr lang="en-US" sz="1200" smtClean="0">
              <a:latin typeface="Arial" charset="0"/>
            </a:endParaRPr>
          </a:p>
        </p:txBody>
      </p:sp>
      <p:sp>
        <p:nvSpPr>
          <p:cNvPr id="61443" name="Rectangle 2"/>
          <p:cNvSpPr>
            <a:spLocks noRot="1" noChangeArrowheads="1" noTextEdit="1"/>
          </p:cNvSpPr>
          <p:nvPr>
            <p:ph type="sldImg"/>
          </p:nvPr>
        </p:nvSpPr>
        <p:spPr>
          <a:ln/>
        </p:spPr>
      </p:sp>
      <p:sp>
        <p:nvSpPr>
          <p:cNvPr id="61444" name="Rectangle 3"/>
          <p:cNvSpPr>
            <a:spLocks noGrp="1" noChangeArrowheads="1"/>
          </p:cNvSpPr>
          <p:nvPr>
            <p:ph type="body" idx="1"/>
          </p:nvPr>
        </p:nvSpPr>
        <p:spPr>
          <a:xfrm>
            <a:off x="679450" y="4716463"/>
            <a:ext cx="5438775" cy="44656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err="1" smtClean="0"/>
              <a:t>Niveaus</a:t>
            </a:r>
            <a:r>
              <a:rPr lang="en-US" dirty="0" smtClean="0"/>
              <a:t> van </a:t>
            </a:r>
            <a:r>
              <a:rPr lang="en-US" dirty="0" err="1" smtClean="0"/>
              <a:t>redeneren</a:t>
            </a:r>
            <a:r>
              <a:rPr lang="en-US" dirty="0" smtClean="0"/>
              <a:t> </a:t>
            </a:r>
            <a:r>
              <a:rPr lang="en-US" dirty="0" err="1" smtClean="0"/>
              <a:t>gebruikt</a:t>
            </a:r>
            <a:r>
              <a:rPr lang="en-US" dirty="0" smtClean="0"/>
              <a:t> door Stuart Naylor en Brenda Keogh in </a:t>
            </a:r>
            <a:r>
              <a:rPr lang="en-US" dirty="0" err="1" smtClean="0"/>
              <a:t>hun</a:t>
            </a:r>
            <a:r>
              <a:rPr lang="en-US" dirty="0" smtClean="0"/>
              <a:t> </a:t>
            </a:r>
            <a:r>
              <a:rPr lang="en-US" dirty="0" err="1" smtClean="0"/>
              <a:t>onderzoek</a:t>
            </a:r>
            <a:r>
              <a:rPr lang="en-US" dirty="0" smtClean="0"/>
              <a:t>.</a:t>
            </a:r>
            <a:endParaRPr lang="en-US" dirty="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jdelijke aanduiding voor dia-afbeelding 1"/>
          <p:cNvSpPr>
            <a:spLocks noGrp="1" noRot="1" noChangeAspect="1" noTextEdit="1"/>
          </p:cNvSpPr>
          <p:nvPr>
            <p:ph type="sldImg"/>
          </p:nvPr>
        </p:nvSpPr>
        <p:spPr>
          <a:ln/>
        </p:spPr>
      </p:sp>
      <p:sp>
        <p:nvSpPr>
          <p:cNvPr id="62467" name="Tijdelijke aanduiding voor notiti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err="1" smtClean="0"/>
              <a:t>Onderzoek</a:t>
            </a:r>
            <a:r>
              <a:rPr lang="en-US" dirty="0" smtClean="0"/>
              <a:t> </a:t>
            </a:r>
            <a:r>
              <a:rPr lang="en-US" dirty="0" err="1" smtClean="0"/>
              <a:t>gepubliceerd</a:t>
            </a:r>
            <a:r>
              <a:rPr lang="en-US" dirty="0" smtClean="0"/>
              <a:t> in Research in Science Education (Springer,</a:t>
            </a:r>
            <a:r>
              <a:rPr lang="en-US" baseline="0" dirty="0" smtClean="0"/>
              <a:t> </a:t>
            </a:r>
            <a:r>
              <a:rPr lang="en-US" dirty="0" err="1" smtClean="0"/>
              <a:t>Australie</a:t>
            </a:r>
            <a:r>
              <a:rPr lang="en-US" dirty="0" smtClean="0"/>
              <a:t>,</a:t>
            </a:r>
            <a:r>
              <a:rPr lang="en-US" baseline="0" dirty="0" smtClean="0"/>
              <a:t> 2007).</a:t>
            </a:r>
            <a:endParaRPr lang="en-US" dirty="0" smtClean="0"/>
          </a:p>
        </p:txBody>
      </p:sp>
      <p:sp>
        <p:nvSpPr>
          <p:cNvPr id="62468" name="Tijdelijke aanduiding voor dianumm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ahoma" charset="0"/>
              </a:defRPr>
            </a:lvl1pPr>
            <a:lvl2pPr marL="742950" indent="-285750" eaLnBrk="0" hangingPunct="0">
              <a:defRPr sz="2800">
                <a:solidFill>
                  <a:schemeClr val="tx1"/>
                </a:solidFill>
                <a:latin typeface="Tahoma" charset="0"/>
              </a:defRPr>
            </a:lvl2pPr>
            <a:lvl3pPr marL="1143000" indent="-228600" eaLnBrk="0" hangingPunct="0">
              <a:defRPr sz="2800">
                <a:solidFill>
                  <a:schemeClr val="tx1"/>
                </a:solidFill>
                <a:latin typeface="Tahoma" charset="0"/>
              </a:defRPr>
            </a:lvl3pPr>
            <a:lvl4pPr marL="1600200" indent="-228600" eaLnBrk="0" hangingPunct="0">
              <a:defRPr sz="2800">
                <a:solidFill>
                  <a:schemeClr val="tx1"/>
                </a:solidFill>
                <a:latin typeface="Tahoma" charset="0"/>
              </a:defRPr>
            </a:lvl4pPr>
            <a:lvl5pPr marL="2057400" indent="-228600" eaLnBrk="0" hangingPunct="0">
              <a:defRPr sz="2800">
                <a:solidFill>
                  <a:schemeClr val="tx1"/>
                </a:solidFill>
                <a:latin typeface="Tahoma" charset="0"/>
              </a:defRPr>
            </a:lvl5pPr>
            <a:lvl6pPr marL="2514600" indent="-228600" eaLnBrk="0" fontAlgn="base" hangingPunct="0">
              <a:spcBef>
                <a:spcPct val="0"/>
              </a:spcBef>
              <a:spcAft>
                <a:spcPct val="0"/>
              </a:spcAft>
              <a:defRPr sz="2800">
                <a:solidFill>
                  <a:schemeClr val="tx1"/>
                </a:solidFill>
                <a:latin typeface="Tahoma" charset="0"/>
              </a:defRPr>
            </a:lvl6pPr>
            <a:lvl7pPr marL="2971800" indent="-228600" eaLnBrk="0" fontAlgn="base" hangingPunct="0">
              <a:spcBef>
                <a:spcPct val="0"/>
              </a:spcBef>
              <a:spcAft>
                <a:spcPct val="0"/>
              </a:spcAft>
              <a:defRPr sz="2800">
                <a:solidFill>
                  <a:schemeClr val="tx1"/>
                </a:solidFill>
                <a:latin typeface="Tahoma" charset="0"/>
              </a:defRPr>
            </a:lvl7pPr>
            <a:lvl8pPr marL="3429000" indent="-228600" eaLnBrk="0" fontAlgn="base" hangingPunct="0">
              <a:spcBef>
                <a:spcPct val="0"/>
              </a:spcBef>
              <a:spcAft>
                <a:spcPct val="0"/>
              </a:spcAft>
              <a:defRPr sz="2800">
                <a:solidFill>
                  <a:schemeClr val="tx1"/>
                </a:solidFill>
                <a:latin typeface="Tahoma" charset="0"/>
              </a:defRPr>
            </a:lvl8pPr>
            <a:lvl9pPr marL="3886200" indent="-228600" eaLnBrk="0" fontAlgn="base" hangingPunct="0">
              <a:spcBef>
                <a:spcPct val="0"/>
              </a:spcBef>
              <a:spcAft>
                <a:spcPct val="0"/>
              </a:spcAft>
              <a:defRPr sz="2800">
                <a:solidFill>
                  <a:schemeClr val="tx1"/>
                </a:solidFill>
                <a:latin typeface="Tahoma" charset="0"/>
              </a:defRPr>
            </a:lvl9pPr>
          </a:lstStyle>
          <a:p>
            <a:pPr eaLnBrk="1" hangingPunct="1"/>
            <a:fld id="{8C4D68DB-139A-4B91-8F78-F66FF3F08059}" type="slidenum">
              <a:rPr lang="en-US" sz="1200" smtClean="0">
                <a:latin typeface="Arial" charset="0"/>
              </a:rPr>
              <a:pPr eaLnBrk="1" hangingPunct="1"/>
              <a:t>27</a:t>
            </a:fld>
            <a:endParaRPr lang="en-US" sz="1200" smtClean="0">
              <a:latin typeface="Arial"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jdelijke aanduiding voor dia-afbeelding 1"/>
          <p:cNvSpPr>
            <a:spLocks noGrp="1" noRot="1" noChangeAspect="1" noTextEdit="1"/>
          </p:cNvSpPr>
          <p:nvPr>
            <p:ph type="sldImg"/>
          </p:nvPr>
        </p:nvSpPr>
        <p:spPr>
          <a:ln/>
        </p:spPr>
      </p:sp>
      <p:sp>
        <p:nvSpPr>
          <p:cNvPr id="63491" name="Tijdelijke aanduiding voor notiti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Summary</a:t>
            </a:r>
            <a:endParaRPr lang="en-US" dirty="0" smtClean="0"/>
          </a:p>
        </p:txBody>
      </p:sp>
      <p:sp>
        <p:nvSpPr>
          <p:cNvPr id="63492" name="Tijdelijke aanduiding voor dianumm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ahoma" charset="0"/>
              </a:defRPr>
            </a:lvl1pPr>
            <a:lvl2pPr marL="742950" indent="-285750" eaLnBrk="0" hangingPunct="0">
              <a:defRPr sz="2800">
                <a:solidFill>
                  <a:schemeClr val="tx1"/>
                </a:solidFill>
                <a:latin typeface="Tahoma" charset="0"/>
              </a:defRPr>
            </a:lvl2pPr>
            <a:lvl3pPr marL="1143000" indent="-228600" eaLnBrk="0" hangingPunct="0">
              <a:defRPr sz="2800">
                <a:solidFill>
                  <a:schemeClr val="tx1"/>
                </a:solidFill>
                <a:latin typeface="Tahoma" charset="0"/>
              </a:defRPr>
            </a:lvl3pPr>
            <a:lvl4pPr marL="1600200" indent="-228600" eaLnBrk="0" hangingPunct="0">
              <a:defRPr sz="2800">
                <a:solidFill>
                  <a:schemeClr val="tx1"/>
                </a:solidFill>
                <a:latin typeface="Tahoma" charset="0"/>
              </a:defRPr>
            </a:lvl4pPr>
            <a:lvl5pPr marL="2057400" indent="-228600" eaLnBrk="0" hangingPunct="0">
              <a:defRPr sz="2800">
                <a:solidFill>
                  <a:schemeClr val="tx1"/>
                </a:solidFill>
                <a:latin typeface="Tahoma" charset="0"/>
              </a:defRPr>
            </a:lvl5pPr>
            <a:lvl6pPr marL="2514600" indent="-228600" eaLnBrk="0" fontAlgn="base" hangingPunct="0">
              <a:spcBef>
                <a:spcPct val="0"/>
              </a:spcBef>
              <a:spcAft>
                <a:spcPct val="0"/>
              </a:spcAft>
              <a:defRPr sz="2800">
                <a:solidFill>
                  <a:schemeClr val="tx1"/>
                </a:solidFill>
                <a:latin typeface="Tahoma" charset="0"/>
              </a:defRPr>
            </a:lvl6pPr>
            <a:lvl7pPr marL="2971800" indent="-228600" eaLnBrk="0" fontAlgn="base" hangingPunct="0">
              <a:spcBef>
                <a:spcPct val="0"/>
              </a:spcBef>
              <a:spcAft>
                <a:spcPct val="0"/>
              </a:spcAft>
              <a:defRPr sz="2800">
                <a:solidFill>
                  <a:schemeClr val="tx1"/>
                </a:solidFill>
                <a:latin typeface="Tahoma" charset="0"/>
              </a:defRPr>
            </a:lvl7pPr>
            <a:lvl8pPr marL="3429000" indent="-228600" eaLnBrk="0" fontAlgn="base" hangingPunct="0">
              <a:spcBef>
                <a:spcPct val="0"/>
              </a:spcBef>
              <a:spcAft>
                <a:spcPct val="0"/>
              </a:spcAft>
              <a:defRPr sz="2800">
                <a:solidFill>
                  <a:schemeClr val="tx1"/>
                </a:solidFill>
                <a:latin typeface="Tahoma" charset="0"/>
              </a:defRPr>
            </a:lvl8pPr>
            <a:lvl9pPr marL="3886200" indent="-228600" eaLnBrk="0" fontAlgn="base" hangingPunct="0">
              <a:spcBef>
                <a:spcPct val="0"/>
              </a:spcBef>
              <a:spcAft>
                <a:spcPct val="0"/>
              </a:spcAft>
              <a:defRPr sz="2800">
                <a:solidFill>
                  <a:schemeClr val="tx1"/>
                </a:solidFill>
                <a:latin typeface="Tahoma" charset="0"/>
              </a:defRPr>
            </a:lvl9pPr>
          </a:lstStyle>
          <a:p>
            <a:pPr eaLnBrk="1" hangingPunct="1"/>
            <a:fld id="{6889EFD4-393D-4D7C-A85A-C8917ADFADA8}" type="slidenum">
              <a:rPr lang="en-US" sz="1200" smtClean="0">
                <a:latin typeface="Arial" charset="0"/>
              </a:rPr>
              <a:pPr eaLnBrk="1" hangingPunct="1"/>
              <a:t>28</a:t>
            </a:fld>
            <a:endParaRPr lang="en-US" sz="1200" smtClean="0">
              <a:latin typeface="Arial"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ahoma" charset="0"/>
              </a:defRPr>
            </a:lvl1pPr>
            <a:lvl2pPr marL="742950" indent="-285750" eaLnBrk="0" hangingPunct="0">
              <a:defRPr sz="2800">
                <a:solidFill>
                  <a:schemeClr val="tx1"/>
                </a:solidFill>
                <a:latin typeface="Tahoma" charset="0"/>
              </a:defRPr>
            </a:lvl2pPr>
            <a:lvl3pPr marL="1143000" indent="-228600" eaLnBrk="0" hangingPunct="0">
              <a:defRPr sz="2800">
                <a:solidFill>
                  <a:schemeClr val="tx1"/>
                </a:solidFill>
                <a:latin typeface="Tahoma" charset="0"/>
              </a:defRPr>
            </a:lvl3pPr>
            <a:lvl4pPr marL="1600200" indent="-228600" eaLnBrk="0" hangingPunct="0">
              <a:defRPr sz="2800">
                <a:solidFill>
                  <a:schemeClr val="tx1"/>
                </a:solidFill>
                <a:latin typeface="Tahoma" charset="0"/>
              </a:defRPr>
            </a:lvl4pPr>
            <a:lvl5pPr marL="2057400" indent="-228600" eaLnBrk="0" hangingPunct="0">
              <a:defRPr sz="2800">
                <a:solidFill>
                  <a:schemeClr val="tx1"/>
                </a:solidFill>
                <a:latin typeface="Tahoma" charset="0"/>
              </a:defRPr>
            </a:lvl5pPr>
            <a:lvl6pPr marL="2514600" indent="-228600" eaLnBrk="0" fontAlgn="base" hangingPunct="0">
              <a:spcBef>
                <a:spcPct val="0"/>
              </a:spcBef>
              <a:spcAft>
                <a:spcPct val="0"/>
              </a:spcAft>
              <a:defRPr sz="2800">
                <a:solidFill>
                  <a:schemeClr val="tx1"/>
                </a:solidFill>
                <a:latin typeface="Tahoma" charset="0"/>
              </a:defRPr>
            </a:lvl6pPr>
            <a:lvl7pPr marL="2971800" indent="-228600" eaLnBrk="0" fontAlgn="base" hangingPunct="0">
              <a:spcBef>
                <a:spcPct val="0"/>
              </a:spcBef>
              <a:spcAft>
                <a:spcPct val="0"/>
              </a:spcAft>
              <a:defRPr sz="2800">
                <a:solidFill>
                  <a:schemeClr val="tx1"/>
                </a:solidFill>
                <a:latin typeface="Tahoma" charset="0"/>
              </a:defRPr>
            </a:lvl7pPr>
            <a:lvl8pPr marL="3429000" indent="-228600" eaLnBrk="0" fontAlgn="base" hangingPunct="0">
              <a:spcBef>
                <a:spcPct val="0"/>
              </a:spcBef>
              <a:spcAft>
                <a:spcPct val="0"/>
              </a:spcAft>
              <a:defRPr sz="2800">
                <a:solidFill>
                  <a:schemeClr val="tx1"/>
                </a:solidFill>
                <a:latin typeface="Tahoma" charset="0"/>
              </a:defRPr>
            </a:lvl8pPr>
            <a:lvl9pPr marL="3886200" indent="-228600" eaLnBrk="0" fontAlgn="base" hangingPunct="0">
              <a:spcBef>
                <a:spcPct val="0"/>
              </a:spcBef>
              <a:spcAft>
                <a:spcPct val="0"/>
              </a:spcAft>
              <a:defRPr sz="2800">
                <a:solidFill>
                  <a:schemeClr val="tx1"/>
                </a:solidFill>
                <a:latin typeface="Tahoma" charset="0"/>
              </a:defRPr>
            </a:lvl9pPr>
          </a:lstStyle>
          <a:p>
            <a:pPr eaLnBrk="1" hangingPunct="1"/>
            <a:fld id="{0CE3989C-D439-448C-BA26-0E9F3A257B34}" type="slidenum">
              <a:rPr lang="en-US" sz="1200" smtClean="0">
                <a:latin typeface="Arial" charset="0"/>
              </a:rPr>
              <a:pPr eaLnBrk="1" hangingPunct="1"/>
              <a:t>29</a:t>
            </a:fld>
            <a:endParaRPr lang="en-US" sz="1200" smtClean="0">
              <a:latin typeface="Arial" charset="0"/>
            </a:endParaRPr>
          </a:p>
        </p:txBody>
      </p:sp>
      <p:sp>
        <p:nvSpPr>
          <p:cNvPr id="64515" name="Rectangle 2"/>
          <p:cNvSpPr>
            <a:spLocks noRot="1" noChangeArrowheads="1" noTextEdit="1"/>
          </p:cNvSpPr>
          <p:nvPr>
            <p:ph type="sldImg"/>
          </p:nvPr>
        </p:nvSpPr>
        <p:spPr>
          <a:ln/>
        </p:spPr>
      </p:sp>
      <p:sp>
        <p:nvSpPr>
          <p:cNvPr id="6451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jdelijke aanduiding voor dia-afbeelding 1"/>
          <p:cNvSpPr>
            <a:spLocks noGrp="1" noRot="1" noChangeAspect="1" noTextEdit="1"/>
          </p:cNvSpPr>
          <p:nvPr>
            <p:ph type="sldImg"/>
          </p:nvPr>
        </p:nvSpPr>
        <p:spPr>
          <a:ln/>
        </p:spPr>
      </p:sp>
      <p:sp>
        <p:nvSpPr>
          <p:cNvPr id="38915" name="Tijdelijke aanduiding voor notiti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Leren onderzoeken is kerndoel! Maar de kerndoelen leggen niet uit wat het is. Het Engelse science curriculum specificeert heel mooi wat volgens hen het onderzoeken inhoudt.</a:t>
            </a:r>
            <a:r>
              <a:rPr lang="en-US" u="sng" smtClean="0">
                <a:hlinkClick r:id="rId3"/>
              </a:rPr>
              <a:t> www.nc.uk.net</a:t>
            </a:r>
            <a:endParaRPr lang="en-US" smtClean="0"/>
          </a:p>
          <a:p>
            <a:endParaRPr lang="en-US" smtClean="0"/>
          </a:p>
        </p:txBody>
      </p:sp>
      <p:sp>
        <p:nvSpPr>
          <p:cNvPr id="38916" name="Tijdelijke aanduiding voor dianumm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ahoma" charset="0"/>
              </a:defRPr>
            </a:lvl1pPr>
            <a:lvl2pPr marL="742950" indent="-285750" eaLnBrk="0" hangingPunct="0">
              <a:defRPr sz="2800">
                <a:solidFill>
                  <a:schemeClr val="tx1"/>
                </a:solidFill>
                <a:latin typeface="Tahoma" charset="0"/>
              </a:defRPr>
            </a:lvl2pPr>
            <a:lvl3pPr marL="1143000" indent="-228600" eaLnBrk="0" hangingPunct="0">
              <a:defRPr sz="2800">
                <a:solidFill>
                  <a:schemeClr val="tx1"/>
                </a:solidFill>
                <a:latin typeface="Tahoma" charset="0"/>
              </a:defRPr>
            </a:lvl3pPr>
            <a:lvl4pPr marL="1600200" indent="-228600" eaLnBrk="0" hangingPunct="0">
              <a:defRPr sz="2800">
                <a:solidFill>
                  <a:schemeClr val="tx1"/>
                </a:solidFill>
                <a:latin typeface="Tahoma" charset="0"/>
              </a:defRPr>
            </a:lvl4pPr>
            <a:lvl5pPr marL="2057400" indent="-228600" eaLnBrk="0" hangingPunct="0">
              <a:defRPr sz="2800">
                <a:solidFill>
                  <a:schemeClr val="tx1"/>
                </a:solidFill>
                <a:latin typeface="Tahoma" charset="0"/>
              </a:defRPr>
            </a:lvl5pPr>
            <a:lvl6pPr marL="2514600" indent="-228600" eaLnBrk="0" fontAlgn="base" hangingPunct="0">
              <a:spcBef>
                <a:spcPct val="0"/>
              </a:spcBef>
              <a:spcAft>
                <a:spcPct val="0"/>
              </a:spcAft>
              <a:defRPr sz="2800">
                <a:solidFill>
                  <a:schemeClr val="tx1"/>
                </a:solidFill>
                <a:latin typeface="Tahoma" charset="0"/>
              </a:defRPr>
            </a:lvl6pPr>
            <a:lvl7pPr marL="2971800" indent="-228600" eaLnBrk="0" fontAlgn="base" hangingPunct="0">
              <a:spcBef>
                <a:spcPct val="0"/>
              </a:spcBef>
              <a:spcAft>
                <a:spcPct val="0"/>
              </a:spcAft>
              <a:defRPr sz="2800">
                <a:solidFill>
                  <a:schemeClr val="tx1"/>
                </a:solidFill>
                <a:latin typeface="Tahoma" charset="0"/>
              </a:defRPr>
            </a:lvl7pPr>
            <a:lvl8pPr marL="3429000" indent="-228600" eaLnBrk="0" fontAlgn="base" hangingPunct="0">
              <a:spcBef>
                <a:spcPct val="0"/>
              </a:spcBef>
              <a:spcAft>
                <a:spcPct val="0"/>
              </a:spcAft>
              <a:defRPr sz="2800">
                <a:solidFill>
                  <a:schemeClr val="tx1"/>
                </a:solidFill>
                <a:latin typeface="Tahoma" charset="0"/>
              </a:defRPr>
            </a:lvl8pPr>
            <a:lvl9pPr marL="3886200" indent="-228600" eaLnBrk="0" fontAlgn="base" hangingPunct="0">
              <a:spcBef>
                <a:spcPct val="0"/>
              </a:spcBef>
              <a:spcAft>
                <a:spcPct val="0"/>
              </a:spcAft>
              <a:defRPr sz="2800">
                <a:solidFill>
                  <a:schemeClr val="tx1"/>
                </a:solidFill>
                <a:latin typeface="Tahoma" charset="0"/>
              </a:defRPr>
            </a:lvl9pPr>
          </a:lstStyle>
          <a:p>
            <a:pPr eaLnBrk="1" hangingPunct="1"/>
            <a:fld id="{10FF2BFA-47C1-45EC-A54A-136DA7FD3D86}" type="slidenum">
              <a:rPr lang="en-US" sz="1200" smtClean="0">
                <a:latin typeface="Arial" charset="0"/>
              </a:rPr>
              <a:pPr eaLnBrk="1" hangingPunct="1"/>
              <a:t>3</a:t>
            </a:fld>
            <a:endParaRPr lang="en-US" sz="1200" smtClean="0">
              <a:latin typeface="Arial"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jdelijke aanduiding voor dia-afbeelding 1"/>
          <p:cNvSpPr>
            <a:spLocks noGrp="1" noRot="1" noChangeAspect="1" noTextEdit="1"/>
          </p:cNvSpPr>
          <p:nvPr>
            <p:ph type="sldImg"/>
          </p:nvPr>
        </p:nvSpPr>
        <p:spPr>
          <a:ln/>
        </p:spPr>
      </p:sp>
      <p:sp>
        <p:nvSpPr>
          <p:cNvPr id="65539" name="Tijdelijke aanduiding voor notiti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65540" name="Tijdelijke aanduiding voor dianumm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ahoma" charset="0"/>
              </a:defRPr>
            </a:lvl1pPr>
            <a:lvl2pPr marL="742950" indent="-285750" eaLnBrk="0" hangingPunct="0">
              <a:defRPr sz="2800">
                <a:solidFill>
                  <a:schemeClr val="tx1"/>
                </a:solidFill>
                <a:latin typeface="Tahoma" charset="0"/>
              </a:defRPr>
            </a:lvl2pPr>
            <a:lvl3pPr marL="1143000" indent="-228600" eaLnBrk="0" hangingPunct="0">
              <a:defRPr sz="2800">
                <a:solidFill>
                  <a:schemeClr val="tx1"/>
                </a:solidFill>
                <a:latin typeface="Tahoma" charset="0"/>
              </a:defRPr>
            </a:lvl3pPr>
            <a:lvl4pPr marL="1600200" indent="-228600" eaLnBrk="0" hangingPunct="0">
              <a:defRPr sz="2800">
                <a:solidFill>
                  <a:schemeClr val="tx1"/>
                </a:solidFill>
                <a:latin typeface="Tahoma" charset="0"/>
              </a:defRPr>
            </a:lvl4pPr>
            <a:lvl5pPr marL="2057400" indent="-228600" eaLnBrk="0" hangingPunct="0">
              <a:defRPr sz="2800">
                <a:solidFill>
                  <a:schemeClr val="tx1"/>
                </a:solidFill>
                <a:latin typeface="Tahoma" charset="0"/>
              </a:defRPr>
            </a:lvl5pPr>
            <a:lvl6pPr marL="2514600" indent="-228600" eaLnBrk="0" fontAlgn="base" hangingPunct="0">
              <a:spcBef>
                <a:spcPct val="0"/>
              </a:spcBef>
              <a:spcAft>
                <a:spcPct val="0"/>
              </a:spcAft>
              <a:defRPr sz="2800">
                <a:solidFill>
                  <a:schemeClr val="tx1"/>
                </a:solidFill>
                <a:latin typeface="Tahoma" charset="0"/>
              </a:defRPr>
            </a:lvl6pPr>
            <a:lvl7pPr marL="2971800" indent="-228600" eaLnBrk="0" fontAlgn="base" hangingPunct="0">
              <a:spcBef>
                <a:spcPct val="0"/>
              </a:spcBef>
              <a:spcAft>
                <a:spcPct val="0"/>
              </a:spcAft>
              <a:defRPr sz="2800">
                <a:solidFill>
                  <a:schemeClr val="tx1"/>
                </a:solidFill>
                <a:latin typeface="Tahoma" charset="0"/>
              </a:defRPr>
            </a:lvl7pPr>
            <a:lvl8pPr marL="3429000" indent="-228600" eaLnBrk="0" fontAlgn="base" hangingPunct="0">
              <a:spcBef>
                <a:spcPct val="0"/>
              </a:spcBef>
              <a:spcAft>
                <a:spcPct val="0"/>
              </a:spcAft>
              <a:defRPr sz="2800">
                <a:solidFill>
                  <a:schemeClr val="tx1"/>
                </a:solidFill>
                <a:latin typeface="Tahoma" charset="0"/>
              </a:defRPr>
            </a:lvl8pPr>
            <a:lvl9pPr marL="3886200" indent="-228600" eaLnBrk="0" fontAlgn="base" hangingPunct="0">
              <a:spcBef>
                <a:spcPct val="0"/>
              </a:spcBef>
              <a:spcAft>
                <a:spcPct val="0"/>
              </a:spcAft>
              <a:defRPr sz="2800">
                <a:solidFill>
                  <a:schemeClr val="tx1"/>
                </a:solidFill>
                <a:latin typeface="Tahoma" charset="0"/>
              </a:defRPr>
            </a:lvl9pPr>
          </a:lstStyle>
          <a:p>
            <a:pPr eaLnBrk="1" hangingPunct="1"/>
            <a:fld id="{45968E7F-86B8-46A0-91CD-378699AC0316}" type="slidenum">
              <a:rPr lang="en-US" sz="1200" smtClean="0">
                <a:latin typeface="Arial" charset="0"/>
              </a:rPr>
              <a:pPr eaLnBrk="1" hangingPunct="1"/>
              <a:t>30</a:t>
            </a:fld>
            <a:endParaRPr lang="en-US" sz="1200" smtClean="0">
              <a:latin typeface="Arial"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jdelijke aanduiding voor dia-afbeelding 1"/>
          <p:cNvSpPr>
            <a:spLocks noGrp="1" noRot="1" noChangeAspect="1" noTextEdit="1"/>
          </p:cNvSpPr>
          <p:nvPr>
            <p:ph type="sldImg"/>
          </p:nvPr>
        </p:nvSpPr>
        <p:spPr>
          <a:ln/>
        </p:spPr>
      </p:sp>
      <p:sp>
        <p:nvSpPr>
          <p:cNvPr id="66563" name="Tijdelijke aanduiding voor notiti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66564" name="Tijdelijke aanduiding voor dianumm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ahoma" charset="0"/>
              </a:defRPr>
            </a:lvl1pPr>
            <a:lvl2pPr marL="742950" indent="-285750" eaLnBrk="0" hangingPunct="0">
              <a:defRPr sz="2800">
                <a:solidFill>
                  <a:schemeClr val="tx1"/>
                </a:solidFill>
                <a:latin typeface="Tahoma" charset="0"/>
              </a:defRPr>
            </a:lvl2pPr>
            <a:lvl3pPr marL="1143000" indent="-228600" eaLnBrk="0" hangingPunct="0">
              <a:defRPr sz="2800">
                <a:solidFill>
                  <a:schemeClr val="tx1"/>
                </a:solidFill>
                <a:latin typeface="Tahoma" charset="0"/>
              </a:defRPr>
            </a:lvl3pPr>
            <a:lvl4pPr marL="1600200" indent="-228600" eaLnBrk="0" hangingPunct="0">
              <a:defRPr sz="2800">
                <a:solidFill>
                  <a:schemeClr val="tx1"/>
                </a:solidFill>
                <a:latin typeface="Tahoma" charset="0"/>
              </a:defRPr>
            </a:lvl4pPr>
            <a:lvl5pPr marL="2057400" indent="-228600" eaLnBrk="0" hangingPunct="0">
              <a:defRPr sz="2800">
                <a:solidFill>
                  <a:schemeClr val="tx1"/>
                </a:solidFill>
                <a:latin typeface="Tahoma" charset="0"/>
              </a:defRPr>
            </a:lvl5pPr>
            <a:lvl6pPr marL="2514600" indent="-228600" eaLnBrk="0" fontAlgn="base" hangingPunct="0">
              <a:spcBef>
                <a:spcPct val="0"/>
              </a:spcBef>
              <a:spcAft>
                <a:spcPct val="0"/>
              </a:spcAft>
              <a:defRPr sz="2800">
                <a:solidFill>
                  <a:schemeClr val="tx1"/>
                </a:solidFill>
                <a:latin typeface="Tahoma" charset="0"/>
              </a:defRPr>
            </a:lvl6pPr>
            <a:lvl7pPr marL="2971800" indent="-228600" eaLnBrk="0" fontAlgn="base" hangingPunct="0">
              <a:spcBef>
                <a:spcPct val="0"/>
              </a:spcBef>
              <a:spcAft>
                <a:spcPct val="0"/>
              </a:spcAft>
              <a:defRPr sz="2800">
                <a:solidFill>
                  <a:schemeClr val="tx1"/>
                </a:solidFill>
                <a:latin typeface="Tahoma" charset="0"/>
              </a:defRPr>
            </a:lvl7pPr>
            <a:lvl8pPr marL="3429000" indent="-228600" eaLnBrk="0" fontAlgn="base" hangingPunct="0">
              <a:spcBef>
                <a:spcPct val="0"/>
              </a:spcBef>
              <a:spcAft>
                <a:spcPct val="0"/>
              </a:spcAft>
              <a:defRPr sz="2800">
                <a:solidFill>
                  <a:schemeClr val="tx1"/>
                </a:solidFill>
                <a:latin typeface="Tahoma" charset="0"/>
              </a:defRPr>
            </a:lvl8pPr>
            <a:lvl9pPr marL="3886200" indent="-228600" eaLnBrk="0" fontAlgn="base" hangingPunct="0">
              <a:spcBef>
                <a:spcPct val="0"/>
              </a:spcBef>
              <a:spcAft>
                <a:spcPct val="0"/>
              </a:spcAft>
              <a:defRPr sz="2800">
                <a:solidFill>
                  <a:schemeClr val="tx1"/>
                </a:solidFill>
                <a:latin typeface="Tahoma" charset="0"/>
              </a:defRPr>
            </a:lvl9pPr>
          </a:lstStyle>
          <a:p>
            <a:pPr eaLnBrk="1" hangingPunct="1"/>
            <a:fld id="{A0AA34EB-62E0-4E55-ACC5-347F8DF98588}" type="slidenum">
              <a:rPr lang="en-US" sz="1200" smtClean="0">
                <a:latin typeface="Arial" charset="0"/>
              </a:rPr>
              <a:pPr eaLnBrk="1" hangingPunct="1"/>
              <a:t>31</a:t>
            </a:fld>
            <a:endParaRPr lang="en-US" sz="1200" smtClean="0">
              <a:latin typeface="Arial"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jdelijke aanduiding voor dia-afbeelding 1"/>
          <p:cNvSpPr>
            <a:spLocks noGrp="1" noRot="1" noChangeAspect="1" noTextEdit="1"/>
          </p:cNvSpPr>
          <p:nvPr>
            <p:ph type="sldImg"/>
          </p:nvPr>
        </p:nvSpPr>
        <p:spPr>
          <a:ln/>
        </p:spPr>
      </p:sp>
      <p:sp>
        <p:nvSpPr>
          <p:cNvPr id="67587" name="Tijdelijke aanduiding voor notiti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67588" name="Tijdelijke aanduiding voor dianumm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ahoma" charset="0"/>
              </a:defRPr>
            </a:lvl1pPr>
            <a:lvl2pPr marL="742950" indent="-285750" eaLnBrk="0" hangingPunct="0">
              <a:defRPr sz="2800">
                <a:solidFill>
                  <a:schemeClr val="tx1"/>
                </a:solidFill>
                <a:latin typeface="Tahoma" charset="0"/>
              </a:defRPr>
            </a:lvl2pPr>
            <a:lvl3pPr marL="1143000" indent="-228600" eaLnBrk="0" hangingPunct="0">
              <a:defRPr sz="2800">
                <a:solidFill>
                  <a:schemeClr val="tx1"/>
                </a:solidFill>
                <a:latin typeface="Tahoma" charset="0"/>
              </a:defRPr>
            </a:lvl3pPr>
            <a:lvl4pPr marL="1600200" indent="-228600" eaLnBrk="0" hangingPunct="0">
              <a:defRPr sz="2800">
                <a:solidFill>
                  <a:schemeClr val="tx1"/>
                </a:solidFill>
                <a:latin typeface="Tahoma" charset="0"/>
              </a:defRPr>
            </a:lvl4pPr>
            <a:lvl5pPr marL="2057400" indent="-228600" eaLnBrk="0" hangingPunct="0">
              <a:defRPr sz="2800">
                <a:solidFill>
                  <a:schemeClr val="tx1"/>
                </a:solidFill>
                <a:latin typeface="Tahoma" charset="0"/>
              </a:defRPr>
            </a:lvl5pPr>
            <a:lvl6pPr marL="2514600" indent="-228600" eaLnBrk="0" fontAlgn="base" hangingPunct="0">
              <a:spcBef>
                <a:spcPct val="0"/>
              </a:spcBef>
              <a:spcAft>
                <a:spcPct val="0"/>
              </a:spcAft>
              <a:defRPr sz="2800">
                <a:solidFill>
                  <a:schemeClr val="tx1"/>
                </a:solidFill>
                <a:latin typeface="Tahoma" charset="0"/>
              </a:defRPr>
            </a:lvl6pPr>
            <a:lvl7pPr marL="2971800" indent="-228600" eaLnBrk="0" fontAlgn="base" hangingPunct="0">
              <a:spcBef>
                <a:spcPct val="0"/>
              </a:spcBef>
              <a:spcAft>
                <a:spcPct val="0"/>
              </a:spcAft>
              <a:defRPr sz="2800">
                <a:solidFill>
                  <a:schemeClr val="tx1"/>
                </a:solidFill>
                <a:latin typeface="Tahoma" charset="0"/>
              </a:defRPr>
            </a:lvl7pPr>
            <a:lvl8pPr marL="3429000" indent="-228600" eaLnBrk="0" fontAlgn="base" hangingPunct="0">
              <a:spcBef>
                <a:spcPct val="0"/>
              </a:spcBef>
              <a:spcAft>
                <a:spcPct val="0"/>
              </a:spcAft>
              <a:defRPr sz="2800">
                <a:solidFill>
                  <a:schemeClr val="tx1"/>
                </a:solidFill>
                <a:latin typeface="Tahoma" charset="0"/>
              </a:defRPr>
            </a:lvl8pPr>
            <a:lvl9pPr marL="3886200" indent="-228600" eaLnBrk="0" fontAlgn="base" hangingPunct="0">
              <a:spcBef>
                <a:spcPct val="0"/>
              </a:spcBef>
              <a:spcAft>
                <a:spcPct val="0"/>
              </a:spcAft>
              <a:defRPr sz="2800">
                <a:solidFill>
                  <a:schemeClr val="tx1"/>
                </a:solidFill>
                <a:latin typeface="Tahoma" charset="0"/>
              </a:defRPr>
            </a:lvl9pPr>
          </a:lstStyle>
          <a:p>
            <a:pPr eaLnBrk="1" hangingPunct="1"/>
            <a:fld id="{2020F4C2-2A97-4AE7-B829-E1DBC7D14E48}" type="slidenum">
              <a:rPr lang="en-US" sz="1200" smtClean="0">
                <a:latin typeface="Arial" charset="0"/>
              </a:rPr>
              <a:pPr eaLnBrk="1" hangingPunct="1"/>
              <a:t>32</a:t>
            </a:fld>
            <a:endParaRPr lang="en-US" sz="1200"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sz="2800">
                <a:solidFill>
                  <a:schemeClr val="tx1"/>
                </a:solidFill>
                <a:latin typeface="Tahoma" charset="0"/>
              </a:defRPr>
            </a:lvl1pPr>
            <a:lvl2pPr marL="742950" indent="-285750" eaLnBrk="0" hangingPunct="0">
              <a:defRPr sz="2800">
                <a:solidFill>
                  <a:schemeClr val="tx1"/>
                </a:solidFill>
                <a:latin typeface="Tahoma" charset="0"/>
              </a:defRPr>
            </a:lvl2pPr>
            <a:lvl3pPr marL="1143000" indent="-228600" eaLnBrk="0" hangingPunct="0">
              <a:defRPr sz="2800">
                <a:solidFill>
                  <a:schemeClr val="tx1"/>
                </a:solidFill>
                <a:latin typeface="Tahoma" charset="0"/>
              </a:defRPr>
            </a:lvl3pPr>
            <a:lvl4pPr marL="1600200" indent="-228600" eaLnBrk="0" hangingPunct="0">
              <a:defRPr sz="2800">
                <a:solidFill>
                  <a:schemeClr val="tx1"/>
                </a:solidFill>
                <a:latin typeface="Tahoma" charset="0"/>
              </a:defRPr>
            </a:lvl4pPr>
            <a:lvl5pPr marL="2057400" indent="-228600" eaLnBrk="0" hangingPunct="0">
              <a:defRPr sz="2800">
                <a:solidFill>
                  <a:schemeClr val="tx1"/>
                </a:solidFill>
                <a:latin typeface="Tahoma" charset="0"/>
              </a:defRPr>
            </a:lvl5pPr>
            <a:lvl6pPr marL="2514600" indent="-228600" eaLnBrk="0" fontAlgn="base" hangingPunct="0">
              <a:spcBef>
                <a:spcPct val="0"/>
              </a:spcBef>
              <a:spcAft>
                <a:spcPct val="0"/>
              </a:spcAft>
              <a:defRPr sz="2800">
                <a:solidFill>
                  <a:schemeClr val="tx1"/>
                </a:solidFill>
                <a:latin typeface="Tahoma" charset="0"/>
              </a:defRPr>
            </a:lvl6pPr>
            <a:lvl7pPr marL="2971800" indent="-228600" eaLnBrk="0" fontAlgn="base" hangingPunct="0">
              <a:spcBef>
                <a:spcPct val="0"/>
              </a:spcBef>
              <a:spcAft>
                <a:spcPct val="0"/>
              </a:spcAft>
              <a:defRPr sz="2800">
                <a:solidFill>
                  <a:schemeClr val="tx1"/>
                </a:solidFill>
                <a:latin typeface="Tahoma" charset="0"/>
              </a:defRPr>
            </a:lvl7pPr>
            <a:lvl8pPr marL="3429000" indent="-228600" eaLnBrk="0" fontAlgn="base" hangingPunct="0">
              <a:spcBef>
                <a:spcPct val="0"/>
              </a:spcBef>
              <a:spcAft>
                <a:spcPct val="0"/>
              </a:spcAft>
              <a:defRPr sz="2800">
                <a:solidFill>
                  <a:schemeClr val="tx1"/>
                </a:solidFill>
                <a:latin typeface="Tahoma" charset="0"/>
              </a:defRPr>
            </a:lvl8pPr>
            <a:lvl9pPr marL="3886200" indent="-228600" eaLnBrk="0" fontAlgn="base" hangingPunct="0">
              <a:spcBef>
                <a:spcPct val="0"/>
              </a:spcBef>
              <a:spcAft>
                <a:spcPct val="0"/>
              </a:spcAft>
              <a:defRPr sz="2800">
                <a:solidFill>
                  <a:schemeClr val="tx1"/>
                </a:solidFill>
                <a:latin typeface="Tahoma" charset="0"/>
              </a:defRPr>
            </a:lvl9pPr>
          </a:lstStyle>
          <a:p>
            <a:pPr eaLnBrk="1" hangingPunct="1"/>
            <a:fld id="{6BD0B13C-0677-46A6-85D8-5EAB27F89315}" type="slidenum">
              <a:rPr lang="en-US" sz="1200" smtClean="0">
                <a:latin typeface="Arial" charset="0"/>
              </a:rPr>
              <a:pPr eaLnBrk="1" hangingPunct="1"/>
              <a:t>4</a:t>
            </a:fld>
            <a:endParaRPr lang="en-US" sz="1200" smtClean="0">
              <a:latin typeface="Arial" charset="0"/>
            </a:endParaRP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nl-NL"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jdelijke aanduiding voor dia-afbeelding 1"/>
          <p:cNvSpPr>
            <a:spLocks noGrp="1" noRot="1" noChangeAspect="1" noTextEdit="1"/>
          </p:cNvSpPr>
          <p:nvPr>
            <p:ph type="sldImg"/>
          </p:nvPr>
        </p:nvSpPr>
        <p:spPr>
          <a:ln/>
        </p:spPr>
      </p:sp>
      <p:sp>
        <p:nvSpPr>
          <p:cNvPr id="40963" name="Tijdelijke aanduiding voor notiti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40964" name="Tijdelijke aanduiding voor dianumm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ahoma" charset="0"/>
              </a:defRPr>
            </a:lvl1pPr>
            <a:lvl2pPr marL="742950" indent="-285750" eaLnBrk="0" hangingPunct="0">
              <a:defRPr sz="2800">
                <a:solidFill>
                  <a:schemeClr val="tx1"/>
                </a:solidFill>
                <a:latin typeface="Tahoma" charset="0"/>
              </a:defRPr>
            </a:lvl2pPr>
            <a:lvl3pPr marL="1143000" indent="-228600" eaLnBrk="0" hangingPunct="0">
              <a:defRPr sz="2800">
                <a:solidFill>
                  <a:schemeClr val="tx1"/>
                </a:solidFill>
                <a:latin typeface="Tahoma" charset="0"/>
              </a:defRPr>
            </a:lvl3pPr>
            <a:lvl4pPr marL="1600200" indent="-228600" eaLnBrk="0" hangingPunct="0">
              <a:defRPr sz="2800">
                <a:solidFill>
                  <a:schemeClr val="tx1"/>
                </a:solidFill>
                <a:latin typeface="Tahoma" charset="0"/>
              </a:defRPr>
            </a:lvl4pPr>
            <a:lvl5pPr marL="2057400" indent="-228600" eaLnBrk="0" hangingPunct="0">
              <a:defRPr sz="2800">
                <a:solidFill>
                  <a:schemeClr val="tx1"/>
                </a:solidFill>
                <a:latin typeface="Tahoma" charset="0"/>
              </a:defRPr>
            </a:lvl5pPr>
            <a:lvl6pPr marL="2514600" indent="-228600" eaLnBrk="0" fontAlgn="base" hangingPunct="0">
              <a:spcBef>
                <a:spcPct val="0"/>
              </a:spcBef>
              <a:spcAft>
                <a:spcPct val="0"/>
              </a:spcAft>
              <a:defRPr sz="2800">
                <a:solidFill>
                  <a:schemeClr val="tx1"/>
                </a:solidFill>
                <a:latin typeface="Tahoma" charset="0"/>
              </a:defRPr>
            </a:lvl6pPr>
            <a:lvl7pPr marL="2971800" indent="-228600" eaLnBrk="0" fontAlgn="base" hangingPunct="0">
              <a:spcBef>
                <a:spcPct val="0"/>
              </a:spcBef>
              <a:spcAft>
                <a:spcPct val="0"/>
              </a:spcAft>
              <a:defRPr sz="2800">
                <a:solidFill>
                  <a:schemeClr val="tx1"/>
                </a:solidFill>
                <a:latin typeface="Tahoma" charset="0"/>
              </a:defRPr>
            </a:lvl7pPr>
            <a:lvl8pPr marL="3429000" indent="-228600" eaLnBrk="0" fontAlgn="base" hangingPunct="0">
              <a:spcBef>
                <a:spcPct val="0"/>
              </a:spcBef>
              <a:spcAft>
                <a:spcPct val="0"/>
              </a:spcAft>
              <a:defRPr sz="2800">
                <a:solidFill>
                  <a:schemeClr val="tx1"/>
                </a:solidFill>
                <a:latin typeface="Tahoma" charset="0"/>
              </a:defRPr>
            </a:lvl8pPr>
            <a:lvl9pPr marL="3886200" indent="-228600" eaLnBrk="0" fontAlgn="base" hangingPunct="0">
              <a:spcBef>
                <a:spcPct val="0"/>
              </a:spcBef>
              <a:spcAft>
                <a:spcPct val="0"/>
              </a:spcAft>
              <a:defRPr sz="2800">
                <a:solidFill>
                  <a:schemeClr val="tx1"/>
                </a:solidFill>
                <a:latin typeface="Tahoma" charset="0"/>
              </a:defRPr>
            </a:lvl9pPr>
          </a:lstStyle>
          <a:p>
            <a:pPr eaLnBrk="1" hangingPunct="1"/>
            <a:fld id="{855D6F9A-684B-446B-8BA8-A5690BF719F5}" type="slidenum">
              <a:rPr lang="en-US" sz="1200" smtClean="0">
                <a:latin typeface="Arial" charset="0"/>
              </a:rPr>
              <a:pPr eaLnBrk="1" hangingPunct="1"/>
              <a:t>5</a:t>
            </a:fld>
            <a:endParaRPr lang="en-US" sz="1200" smtClean="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jdelijke aanduiding voor dia-afbeelding 1"/>
          <p:cNvSpPr>
            <a:spLocks noGrp="1" noRot="1" noChangeAspect="1" noTextEdit="1"/>
          </p:cNvSpPr>
          <p:nvPr>
            <p:ph type="sldImg"/>
          </p:nvPr>
        </p:nvSpPr>
        <p:spPr>
          <a:ln/>
        </p:spPr>
      </p:sp>
      <p:sp>
        <p:nvSpPr>
          <p:cNvPr id="41987" name="Tijdelijke aanduiding voor notiti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Wie heeft gelijk? Wat zijn de argumenten? Welke ervaringen kun je inbrengen die hier iets mee te maken hebben?</a:t>
            </a:r>
          </a:p>
        </p:txBody>
      </p:sp>
      <p:sp>
        <p:nvSpPr>
          <p:cNvPr id="41988" name="Tijdelijke aanduiding voor dianumm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ahoma" charset="0"/>
              </a:defRPr>
            </a:lvl1pPr>
            <a:lvl2pPr marL="742950" indent="-285750" eaLnBrk="0" hangingPunct="0">
              <a:defRPr sz="2800">
                <a:solidFill>
                  <a:schemeClr val="tx1"/>
                </a:solidFill>
                <a:latin typeface="Tahoma" charset="0"/>
              </a:defRPr>
            </a:lvl2pPr>
            <a:lvl3pPr marL="1143000" indent="-228600" eaLnBrk="0" hangingPunct="0">
              <a:defRPr sz="2800">
                <a:solidFill>
                  <a:schemeClr val="tx1"/>
                </a:solidFill>
                <a:latin typeface="Tahoma" charset="0"/>
              </a:defRPr>
            </a:lvl3pPr>
            <a:lvl4pPr marL="1600200" indent="-228600" eaLnBrk="0" hangingPunct="0">
              <a:defRPr sz="2800">
                <a:solidFill>
                  <a:schemeClr val="tx1"/>
                </a:solidFill>
                <a:latin typeface="Tahoma" charset="0"/>
              </a:defRPr>
            </a:lvl4pPr>
            <a:lvl5pPr marL="2057400" indent="-228600" eaLnBrk="0" hangingPunct="0">
              <a:defRPr sz="2800">
                <a:solidFill>
                  <a:schemeClr val="tx1"/>
                </a:solidFill>
                <a:latin typeface="Tahoma" charset="0"/>
              </a:defRPr>
            </a:lvl5pPr>
            <a:lvl6pPr marL="2514600" indent="-228600" eaLnBrk="0" fontAlgn="base" hangingPunct="0">
              <a:spcBef>
                <a:spcPct val="0"/>
              </a:spcBef>
              <a:spcAft>
                <a:spcPct val="0"/>
              </a:spcAft>
              <a:defRPr sz="2800">
                <a:solidFill>
                  <a:schemeClr val="tx1"/>
                </a:solidFill>
                <a:latin typeface="Tahoma" charset="0"/>
              </a:defRPr>
            </a:lvl6pPr>
            <a:lvl7pPr marL="2971800" indent="-228600" eaLnBrk="0" fontAlgn="base" hangingPunct="0">
              <a:spcBef>
                <a:spcPct val="0"/>
              </a:spcBef>
              <a:spcAft>
                <a:spcPct val="0"/>
              </a:spcAft>
              <a:defRPr sz="2800">
                <a:solidFill>
                  <a:schemeClr val="tx1"/>
                </a:solidFill>
                <a:latin typeface="Tahoma" charset="0"/>
              </a:defRPr>
            </a:lvl7pPr>
            <a:lvl8pPr marL="3429000" indent="-228600" eaLnBrk="0" fontAlgn="base" hangingPunct="0">
              <a:spcBef>
                <a:spcPct val="0"/>
              </a:spcBef>
              <a:spcAft>
                <a:spcPct val="0"/>
              </a:spcAft>
              <a:defRPr sz="2800">
                <a:solidFill>
                  <a:schemeClr val="tx1"/>
                </a:solidFill>
                <a:latin typeface="Tahoma" charset="0"/>
              </a:defRPr>
            </a:lvl8pPr>
            <a:lvl9pPr marL="3886200" indent="-228600" eaLnBrk="0" fontAlgn="base" hangingPunct="0">
              <a:spcBef>
                <a:spcPct val="0"/>
              </a:spcBef>
              <a:spcAft>
                <a:spcPct val="0"/>
              </a:spcAft>
              <a:defRPr sz="2800">
                <a:solidFill>
                  <a:schemeClr val="tx1"/>
                </a:solidFill>
                <a:latin typeface="Tahoma" charset="0"/>
              </a:defRPr>
            </a:lvl9pPr>
          </a:lstStyle>
          <a:p>
            <a:pPr eaLnBrk="1" hangingPunct="1"/>
            <a:fld id="{143F419C-CC89-4BEB-8E85-FDB2AB031A65}" type="slidenum">
              <a:rPr lang="en-US" sz="1200" smtClean="0">
                <a:latin typeface="Arial" charset="0"/>
              </a:rPr>
              <a:pPr eaLnBrk="1" hangingPunct="1"/>
              <a:t>6</a:t>
            </a:fld>
            <a:endParaRPr lang="en-US" sz="1200" smtClean="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jdelijke aanduiding voor dia-afbeelding 1"/>
          <p:cNvSpPr>
            <a:spLocks noGrp="1" noRot="1" noChangeAspect="1" noTextEdit="1"/>
          </p:cNvSpPr>
          <p:nvPr>
            <p:ph type="sldImg"/>
          </p:nvPr>
        </p:nvSpPr>
        <p:spPr>
          <a:ln/>
        </p:spPr>
      </p:sp>
      <p:sp>
        <p:nvSpPr>
          <p:cNvPr id="43011" name="Tijdelijke aanduiding voor notiti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Over de cartoon: er zijn verschillende argumenten. Een jas is warm doordat de lichaamswarmte wordt vastgehouden, niet doordat een jas zelf zou verwarmen. Een sneeuwman heeft geen lichaamswarmte. De jas werkt isolerend en zal het smelt proces zeker niet versnellen, tenzij de jas uit een warm huis komt en eerst zelf nog warmte afgeeft. Een ander argument is dat een donkere jas zonnestralen absorbeert terwijl de sneeuwpop zonnestralen weerkaatst. Dat stimuleert het smelten mogelijk wel enigszins.</a:t>
            </a:r>
          </a:p>
        </p:txBody>
      </p:sp>
      <p:sp>
        <p:nvSpPr>
          <p:cNvPr id="43012" name="Tijdelijke aanduiding voor dianumm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ahoma" charset="0"/>
              </a:defRPr>
            </a:lvl1pPr>
            <a:lvl2pPr marL="742950" indent="-285750" eaLnBrk="0" hangingPunct="0">
              <a:defRPr sz="2800">
                <a:solidFill>
                  <a:schemeClr val="tx1"/>
                </a:solidFill>
                <a:latin typeface="Tahoma" charset="0"/>
              </a:defRPr>
            </a:lvl2pPr>
            <a:lvl3pPr marL="1143000" indent="-228600" eaLnBrk="0" hangingPunct="0">
              <a:defRPr sz="2800">
                <a:solidFill>
                  <a:schemeClr val="tx1"/>
                </a:solidFill>
                <a:latin typeface="Tahoma" charset="0"/>
              </a:defRPr>
            </a:lvl3pPr>
            <a:lvl4pPr marL="1600200" indent="-228600" eaLnBrk="0" hangingPunct="0">
              <a:defRPr sz="2800">
                <a:solidFill>
                  <a:schemeClr val="tx1"/>
                </a:solidFill>
                <a:latin typeface="Tahoma" charset="0"/>
              </a:defRPr>
            </a:lvl4pPr>
            <a:lvl5pPr marL="2057400" indent="-228600" eaLnBrk="0" hangingPunct="0">
              <a:defRPr sz="2800">
                <a:solidFill>
                  <a:schemeClr val="tx1"/>
                </a:solidFill>
                <a:latin typeface="Tahoma" charset="0"/>
              </a:defRPr>
            </a:lvl5pPr>
            <a:lvl6pPr marL="2514600" indent="-228600" eaLnBrk="0" fontAlgn="base" hangingPunct="0">
              <a:spcBef>
                <a:spcPct val="0"/>
              </a:spcBef>
              <a:spcAft>
                <a:spcPct val="0"/>
              </a:spcAft>
              <a:defRPr sz="2800">
                <a:solidFill>
                  <a:schemeClr val="tx1"/>
                </a:solidFill>
                <a:latin typeface="Tahoma" charset="0"/>
              </a:defRPr>
            </a:lvl6pPr>
            <a:lvl7pPr marL="2971800" indent="-228600" eaLnBrk="0" fontAlgn="base" hangingPunct="0">
              <a:spcBef>
                <a:spcPct val="0"/>
              </a:spcBef>
              <a:spcAft>
                <a:spcPct val="0"/>
              </a:spcAft>
              <a:defRPr sz="2800">
                <a:solidFill>
                  <a:schemeClr val="tx1"/>
                </a:solidFill>
                <a:latin typeface="Tahoma" charset="0"/>
              </a:defRPr>
            </a:lvl7pPr>
            <a:lvl8pPr marL="3429000" indent="-228600" eaLnBrk="0" fontAlgn="base" hangingPunct="0">
              <a:spcBef>
                <a:spcPct val="0"/>
              </a:spcBef>
              <a:spcAft>
                <a:spcPct val="0"/>
              </a:spcAft>
              <a:defRPr sz="2800">
                <a:solidFill>
                  <a:schemeClr val="tx1"/>
                </a:solidFill>
                <a:latin typeface="Tahoma" charset="0"/>
              </a:defRPr>
            </a:lvl8pPr>
            <a:lvl9pPr marL="3886200" indent="-228600" eaLnBrk="0" fontAlgn="base" hangingPunct="0">
              <a:spcBef>
                <a:spcPct val="0"/>
              </a:spcBef>
              <a:spcAft>
                <a:spcPct val="0"/>
              </a:spcAft>
              <a:defRPr sz="2800">
                <a:solidFill>
                  <a:schemeClr val="tx1"/>
                </a:solidFill>
                <a:latin typeface="Tahoma" charset="0"/>
              </a:defRPr>
            </a:lvl9pPr>
          </a:lstStyle>
          <a:p>
            <a:pPr eaLnBrk="1" hangingPunct="1"/>
            <a:fld id="{96A3FBD2-6B54-49BB-92EC-B20A1FB6670A}" type="slidenum">
              <a:rPr lang="en-US" sz="1200" smtClean="0">
                <a:latin typeface="Arial" charset="0"/>
              </a:rPr>
              <a:pPr eaLnBrk="1" hangingPunct="1"/>
              <a:t>7</a:t>
            </a:fld>
            <a:endParaRPr lang="en-US" sz="1200" smtClean="0">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ahoma" charset="0"/>
              </a:defRPr>
            </a:lvl1pPr>
            <a:lvl2pPr marL="742950" indent="-285750" eaLnBrk="0" hangingPunct="0">
              <a:defRPr sz="2800">
                <a:solidFill>
                  <a:schemeClr val="tx1"/>
                </a:solidFill>
                <a:latin typeface="Tahoma" charset="0"/>
              </a:defRPr>
            </a:lvl2pPr>
            <a:lvl3pPr marL="1143000" indent="-228600" eaLnBrk="0" hangingPunct="0">
              <a:defRPr sz="2800">
                <a:solidFill>
                  <a:schemeClr val="tx1"/>
                </a:solidFill>
                <a:latin typeface="Tahoma" charset="0"/>
              </a:defRPr>
            </a:lvl3pPr>
            <a:lvl4pPr marL="1600200" indent="-228600" eaLnBrk="0" hangingPunct="0">
              <a:defRPr sz="2800">
                <a:solidFill>
                  <a:schemeClr val="tx1"/>
                </a:solidFill>
                <a:latin typeface="Tahoma" charset="0"/>
              </a:defRPr>
            </a:lvl4pPr>
            <a:lvl5pPr marL="2057400" indent="-228600" eaLnBrk="0" hangingPunct="0">
              <a:defRPr sz="2800">
                <a:solidFill>
                  <a:schemeClr val="tx1"/>
                </a:solidFill>
                <a:latin typeface="Tahoma" charset="0"/>
              </a:defRPr>
            </a:lvl5pPr>
            <a:lvl6pPr marL="2514600" indent="-228600" eaLnBrk="0" fontAlgn="base" hangingPunct="0">
              <a:spcBef>
                <a:spcPct val="0"/>
              </a:spcBef>
              <a:spcAft>
                <a:spcPct val="0"/>
              </a:spcAft>
              <a:defRPr sz="2800">
                <a:solidFill>
                  <a:schemeClr val="tx1"/>
                </a:solidFill>
                <a:latin typeface="Tahoma" charset="0"/>
              </a:defRPr>
            </a:lvl6pPr>
            <a:lvl7pPr marL="2971800" indent="-228600" eaLnBrk="0" fontAlgn="base" hangingPunct="0">
              <a:spcBef>
                <a:spcPct val="0"/>
              </a:spcBef>
              <a:spcAft>
                <a:spcPct val="0"/>
              </a:spcAft>
              <a:defRPr sz="2800">
                <a:solidFill>
                  <a:schemeClr val="tx1"/>
                </a:solidFill>
                <a:latin typeface="Tahoma" charset="0"/>
              </a:defRPr>
            </a:lvl7pPr>
            <a:lvl8pPr marL="3429000" indent="-228600" eaLnBrk="0" fontAlgn="base" hangingPunct="0">
              <a:spcBef>
                <a:spcPct val="0"/>
              </a:spcBef>
              <a:spcAft>
                <a:spcPct val="0"/>
              </a:spcAft>
              <a:defRPr sz="2800">
                <a:solidFill>
                  <a:schemeClr val="tx1"/>
                </a:solidFill>
                <a:latin typeface="Tahoma" charset="0"/>
              </a:defRPr>
            </a:lvl8pPr>
            <a:lvl9pPr marL="3886200" indent="-228600" eaLnBrk="0" fontAlgn="base" hangingPunct="0">
              <a:spcBef>
                <a:spcPct val="0"/>
              </a:spcBef>
              <a:spcAft>
                <a:spcPct val="0"/>
              </a:spcAft>
              <a:defRPr sz="2800">
                <a:solidFill>
                  <a:schemeClr val="tx1"/>
                </a:solidFill>
                <a:latin typeface="Tahoma" charset="0"/>
              </a:defRPr>
            </a:lvl9pPr>
          </a:lstStyle>
          <a:p>
            <a:pPr eaLnBrk="1" hangingPunct="1"/>
            <a:fld id="{9A804D1E-BB61-4BC5-9817-819901E4D2B0}" type="slidenum">
              <a:rPr lang="en-US" sz="1200" smtClean="0">
                <a:latin typeface="Arial" charset="0"/>
              </a:rPr>
              <a:pPr eaLnBrk="1" hangingPunct="1"/>
              <a:t>8</a:t>
            </a:fld>
            <a:endParaRPr lang="en-US" sz="1200" smtClean="0">
              <a:latin typeface="Arial" charset="0"/>
            </a:endParaRPr>
          </a:p>
        </p:txBody>
      </p:sp>
      <p:sp>
        <p:nvSpPr>
          <p:cNvPr id="44035" name="Rectangle 2"/>
          <p:cNvSpPr>
            <a:spLocks noRot="1" noChangeArrowheads="1" noTextEdit="1"/>
          </p:cNvSpPr>
          <p:nvPr>
            <p:ph type="sldImg"/>
          </p:nvPr>
        </p:nvSpPr>
        <p:spPr>
          <a:ln/>
        </p:spPr>
      </p:sp>
      <p:sp>
        <p:nvSpPr>
          <p:cNvPr id="4403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Moderne cartoonfiguren die meer kunnen aanspreken.</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jdelijke aanduiding voor dia-afbeelding 1"/>
          <p:cNvSpPr>
            <a:spLocks noGrp="1" noRot="1" noChangeAspect="1" noTextEdit="1"/>
          </p:cNvSpPr>
          <p:nvPr>
            <p:ph type="sldImg"/>
          </p:nvPr>
        </p:nvSpPr>
        <p:spPr>
          <a:ln/>
        </p:spPr>
      </p:sp>
      <p:sp>
        <p:nvSpPr>
          <p:cNvPr id="45059" name="Tijdelijke aanduiding voor notiti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err="1" smtClean="0"/>
              <a:t>Drie</a:t>
            </a:r>
            <a:r>
              <a:rPr lang="en-US" dirty="0" smtClean="0"/>
              <a:t> </a:t>
            </a:r>
            <a:r>
              <a:rPr lang="en-US" dirty="0" err="1" smtClean="0"/>
              <a:t>doelen</a:t>
            </a:r>
            <a:r>
              <a:rPr lang="en-US" dirty="0" smtClean="0"/>
              <a:t> </a:t>
            </a:r>
            <a:r>
              <a:rPr lang="en-US" dirty="0" err="1" smtClean="0"/>
              <a:t>waarvoor</a:t>
            </a:r>
            <a:r>
              <a:rPr lang="en-US" dirty="0" smtClean="0"/>
              <a:t> concept cartoons </a:t>
            </a:r>
            <a:r>
              <a:rPr lang="en-US" dirty="0" err="1" smtClean="0"/>
              <a:t>kunnen</a:t>
            </a:r>
            <a:r>
              <a:rPr lang="en-US" dirty="0" smtClean="0"/>
              <a:t> </a:t>
            </a:r>
            <a:r>
              <a:rPr lang="en-US" dirty="0" err="1" smtClean="0"/>
              <a:t>worden</a:t>
            </a:r>
            <a:r>
              <a:rPr lang="en-US" dirty="0" smtClean="0"/>
              <a:t> </a:t>
            </a:r>
            <a:r>
              <a:rPr lang="en-US" dirty="0" err="1" smtClean="0"/>
              <a:t>ingezet</a:t>
            </a:r>
            <a:endParaRPr lang="en-US" dirty="0" smtClean="0"/>
          </a:p>
        </p:txBody>
      </p:sp>
      <p:sp>
        <p:nvSpPr>
          <p:cNvPr id="45060" name="Tijdelijke aanduiding voor dianumm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ahoma" charset="0"/>
              </a:defRPr>
            </a:lvl1pPr>
            <a:lvl2pPr marL="742950" indent="-285750" eaLnBrk="0" hangingPunct="0">
              <a:defRPr sz="2800">
                <a:solidFill>
                  <a:schemeClr val="tx1"/>
                </a:solidFill>
                <a:latin typeface="Tahoma" charset="0"/>
              </a:defRPr>
            </a:lvl2pPr>
            <a:lvl3pPr marL="1143000" indent="-228600" eaLnBrk="0" hangingPunct="0">
              <a:defRPr sz="2800">
                <a:solidFill>
                  <a:schemeClr val="tx1"/>
                </a:solidFill>
                <a:latin typeface="Tahoma" charset="0"/>
              </a:defRPr>
            </a:lvl3pPr>
            <a:lvl4pPr marL="1600200" indent="-228600" eaLnBrk="0" hangingPunct="0">
              <a:defRPr sz="2800">
                <a:solidFill>
                  <a:schemeClr val="tx1"/>
                </a:solidFill>
                <a:latin typeface="Tahoma" charset="0"/>
              </a:defRPr>
            </a:lvl4pPr>
            <a:lvl5pPr marL="2057400" indent="-228600" eaLnBrk="0" hangingPunct="0">
              <a:defRPr sz="2800">
                <a:solidFill>
                  <a:schemeClr val="tx1"/>
                </a:solidFill>
                <a:latin typeface="Tahoma" charset="0"/>
              </a:defRPr>
            </a:lvl5pPr>
            <a:lvl6pPr marL="2514600" indent="-228600" eaLnBrk="0" fontAlgn="base" hangingPunct="0">
              <a:spcBef>
                <a:spcPct val="0"/>
              </a:spcBef>
              <a:spcAft>
                <a:spcPct val="0"/>
              </a:spcAft>
              <a:defRPr sz="2800">
                <a:solidFill>
                  <a:schemeClr val="tx1"/>
                </a:solidFill>
                <a:latin typeface="Tahoma" charset="0"/>
              </a:defRPr>
            </a:lvl6pPr>
            <a:lvl7pPr marL="2971800" indent="-228600" eaLnBrk="0" fontAlgn="base" hangingPunct="0">
              <a:spcBef>
                <a:spcPct val="0"/>
              </a:spcBef>
              <a:spcAft>
                <a:spcPct val="0"/>
              </a:spcAft>
              <a:defRPr sz="2800">
                <a:solidFill>
                  <a:schemeClr val="tx1"/>
                </a:solidFill>
                <a:latin typeface="Tahoma" charset="0"/>
              </a:defRPr>
            </a:lvl7pPr>
            <a:lvl8pPr marL="3429000" indent="-228600" eaLnBrk="0" fontAlgn="base" hangingPunct="0">
              <a:spcBef>
                <a:spcPct val="0"/>
              </a:spcBef>
              <a:spcAft>
                <a:spcPct val="0"/>
              </a:spcAft>
              <a:defRPr sz="2800">
                <a:solidFill>
                  <a:schemeClr val="tx1"/>
                </a:solidFill>
                <a:latin typeface="Tahoma" charset="0"/>
              </a:defRPr>
            </a:lvl8pPr>
            <a:lvl9pPr marL="3886200" indent="-228600" eaLnBrk="0" fontAlgn="base" hangingPunct="0">
              <a:spcBef>
                <a:spcPct val="0"/>
              </a:spcBef>
              <a:spcAft>
                <a:spcPct val="0"/>
              </a:spcAft>
              <a:defRPr sz="2800">
                <a:solidFill>
                  <a:schemeClr val="tx1"/>
                </a:solidFill>
                <a:latin typeface="Tahoma" charset="0"/>
              </a:defRPr>
            </a:lvl9pPr>
          </a:lstStyle>
          <a:p>
            <a:pPr eaLnBrk="1" hangingPunct="1"/>
            <a:fld id="{074E2AAE-C54E-49FC-A481-D73507C4A600}" type="slidenum">
              <a:rPr lang="en-US" sz="1200" smtClean="0">
                <a:latin typeface="Arial" charset="0"/>
              </a:rPr>
              <a:pPr eaLnBrk="1" hangingPunct="1"/>
              <a:t>9</a:t>
            </a:fld>
            <a:endParaRPr lang="en-US" sz="1200"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6350"/>
            <a:ext cx="9140825" cy="6851650"/>
            <a:chOff x="0" y="4"/>
            <a:chExt cx="5758" cy="4316"/>
          </a:xfrm>
        </p:grpSpPr>
        <p:grpSp>
          <p:nvGrpSpPr>
            <p:cNvPr id="5" name="Group 3"/>
            <p:cNvGrpSpPr>
              <a:grpSpLocks/>
            </p:cNvGrpSpPr>
            <p:nvPr/>
          </p:nvGrpSpPr>
          <p:grpSpPr bwMode="auto">
            <a:xfrm>
              <a:off x="0" y="1161"/>
              <a:ext cx="5758" cy="3159"/>
              <a:chOff x="0" y="1161"/>
              <a:chExt cx="5758" cy="3159"/>
            </a:xfrm>
          </p:grpSpPr>
          <p:sp>
            <p:nvSpPr>
              <p:cNvPr id="16" name="Freeform 4"/>
              <p:cNvSpPr>
                <a:spLocks/>
              </p:cNvSpPr>
              <p:nvPr/>
            </p:nvSpPr>
            <p:spPr bwMode="hidden">
              <a:xfrm>
                <a:off x="558" y="1161"/>
                <a:ext cx="5200" cy="3159"/>
              </a:xfrm>
              <a:custGeom>
                <a:avLst/>
                <a:gdLst>
                  <a:gd name="T0" fmla="*/ 0 w 5184"/>
                  <a:gd name="T1" fmla="*/ 3159 h 3159"/>
                  <a:gd name="T2" fmla="*/ 5344 w 5184"/>
                  <a:gd name="T3" fmla="*/ 3159 h 3159"/>
                  <a:gd name="T4" fmla="*/ 5344 w 5184"/>
                  <a:gd name="T5" fmla="*/ 0 h 3159"/>
                  <a:gd name="T6" fmla="*/ 0 w 5184"/>
                  <a:gd name="T7" fmla="*/ 0 h 3159"/>
                  <a:gd name="T8" fmla="*/ 0 w 5184"/>
                  <a:gd name="T9" fmla="*/ 3159 h 3159"/>
                  <a:gd name="T10" fmla="*/ 0 w 5184"/>
                  <a:gd name="T11" fmla="*/ 3159 h 31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184" h="3159">
                    <a:moveTo>
                      <a:pt x="0" y="3159"/>
                    </a:moveTo>
                    <a:lnTo>
                      <a:pt x="5184" y="3159"/>
                    </a:lnTo>
                    <a:lnTo>
                      <a:pt x="5184" y="0"/>
                    </a:lnTo>
                    <a:lnTo>
                      <a:pt x="0" y="0"/>
                    </a:lnTo>
                    <a:lnTo>
                      <a:pt x="0" y="3159"/>
                    </a:lnTo>
                    <a:close/>
                  </a:path>
                </a:pathLst>
              </a:custGeom>
              <a:gradFill rotWithShape="0">
                <a:gsLst>
                  <a:gs pos="0">
                    <a:schemeClr val="bg1"/>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 name="Freeform 5"/>
              <p:cNvSpPr>
                <a:spLocks/>
              </p:cNvSpPr>
              <p:nvPr/>
            </p:nvSpPr>
            <p:spPr bwMode="hidden">
              <a:xfrm>
                <a:off x="0" y="1161"/>
                <a:ext cx="558" cy="3159"/>
              </a:xfrm>
              <a:custGeom>
                <a:avLst/>
                <a:gdLst>
                  <a:gd name="T0" fmla="*/ 0 w 556"/>
                  <a:gd name="T1" fmla="*/ 0 h 3159"/>
                  <a:gd name="T2" fmla="*/ 0 w 556"/>
                  <a:gd name="T3" fmla="*/ 3159 h 3159"/>
                  <a:gd name="T4" fmla="*/ 576 w 556"/>
                  <a:gd name="T5" fmla="*/ 3159 h 3159"/>
                  <a:gd name="T6" fmla="*/ 576 w 556"/>
                  <a:gd name="T7" fmla="*/ 0 h 3159"/>
                  <a:gd name="T8" fmla="*/ 0 w 556"/>
                  <a:gd name="T9" fmla="*/ 0 h 3159"/>
                  <a:gd name="T10" fmla="*/ 0 w 556"/>
                  <a:gd name="T11" fmla="*/ 0 h 31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56" h="3159">
                    <a:moveTo>
                      <a:pt x="0" y="0"/>
                    </a:moveTo>
                    <a:lnTo>
                      <a:pt x="0" y="3159"/>
                    </a:lnTo>
                    <a:lnTo>
                      <a:pt x="556" y="3159"/>
                    </a:lnTo>
                    <a:lnTo>
                      <a:pt x="556" y="0"/>
                    </a:lnTo>
                    <a:lnTo>
                      <a:pt x="0" y="0"/>
                    </a:lnTo>
                    <a:close/>
                  </a:path>
                </a:pathLst>
              </a:custGeom>
              <a:gradFill rotWithShape="0">
                <a:gsLst>
                  <a:gs pos="0">
                    <a:schemeClr val="bg1"/>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6" name="Freeform 6"/>
            <p:cNvSpPr>
              <a:spLocks/>
            </p:cNvSpPr>
            <p:nvPr/>
          </p:nvSpPr>
          <p:spPr bwMode="ltGray">
            <a:xfrm>
              <a:off x="552" y="951"/>
              <a:ext cx="12" cy="420"/>
            </a:xfrm>
            <a:custGeom>
              <a:avLst/>
              <a:gdLst>
                <a:gd name="T0" fmla="*/ 0 w 12"/>
                <a:gd name="T1" fmla="*/ 0 h 420"/>
                <a:gd name="T2" fmla="*/ 0 w 12"/>
                <a:gd name="T3" fmla="*/ 420 h 420"/>
                <a:gd name="T4" fmla="*/ 12 w 12"/>
                <a:gd name="T5" fmla="*/ 420 h 420"/>
                <a:gd name="T6" fmla="*/ 12 w 12"/>
                <a:gd name="T7" fmla="*/ 0 h 420"/>
                <a:gd name="T8" fmla="*/ 0 w 12"/>
                <a:gd name="T9" fmla="*/ 0 h 420"/>
                <a:gd name="T10" fmla="*/ 0 w 12"/>
                <a:gd name="T11" fmla="*/ 0 h 420"/>
              </a:gdLst>
              <a:ahLst/>
              <a:cxnLst>
                <a:cxn ang="0">
                  <a:pos x="T0" y="T1"/>
                </a:cxn>
                <a:cxn ang="0">
                  <a:pos x="T2" y="T3"/>
                </a:cxn>
                <a:cxn ang="0">
                  <a:pos x="T4" y="T5"/>
                </a:cxn>
                <a:cxn ang="0">
                  <a:pos x="T6" y="T7"/>
                </a:cxn>
                <a:cxn ang="0">
                  <a:pos x="T8" y="T9"/>
                </a:cxn>
                <a:cxn ang="0">
                  <a:pos x="T10" y="T11"/>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a:noFill/>
            </a:ln>
            <a:extLst/>
          </p:spPr>
          <p:txBody>
            <a:bodyPr/>
            <a:lstStyle/>
            <a:p>
              <a:pPr>
                <a:defRPr/>
              </a:pPr>
              <a:endParaRPr lang="en-US"/>
            </a:p>
          </p:txBody>
        </p:sp>
        <p:sp>
          <p:nvSpPr>
            <p:cNvPr id="7" name="Freeform 7"/>
            <p:cNvSpPr>
              <a:spLocks/>
            </p:cNvSpPr>
            <p:nvPr/>
          </p:nvSpPr>
          <p:spPr bwMode="ltGray">
            <a:xfrm>
              <a:off x="767" y="1155"/>
              <a:ext cx="252" cy="12"/>
            </a:xfrm>
            <a:custGeom>
              <a:avLst/>
              <a:gdLst>
                <a:gd name="T0" fmla="*/ 261 w 251"/>
                <a:gd name="T1" fmla="*/ 0 h 12"/>
                <a:gd name="T2" fmla="*/ 0 w 251"/>
                <a:gd name="T3" fmla="*/ 0 h 12"/>
                <a:gd name="T4" fmla="*/ 0 w 251"/>
                <a:gd name="T5" fmla="*/ 12 h 12"/>
                <a:gd name="T6" fmla="*/ 261 w 251"/>
                <a:gd name="T7" fmla="*/ 12 h 12"/>
                <a:gd name="T8" fmla="*/ 261 w 251"/>
                <a:gd name="T9" fmla="*/ 0 h 12"/>
                <a:gd name="T10" fmla="*/ 261 w 251"/>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 h="12">
                  <a:moveTo>
                    <a:pt x="251" y="0"/>
                  </a:moveTo>
                  <a:lnTo>
                    <a:pt x="0" y="0"/>
                  </a:lnTo>
                  <a:lnTo>
                    <a:pt x="0" y="12"/>
                  </a:lnTo>
                  <a:lnTo>
                    <a:pt x="251" y="12"/>
                  </a:lnTo>
                  <a:lnTo>
                    <a:pt x="251" y="0"/>
                  </a:lnTo>
                  <a:close/>
                </a:path>
              </a:pathLst>
            </a:custGeom>
            <a:gradFill rotWithShape="0">
              <a:gsLst>
                <a:gs pos="0">
                  <a:schemeClr val="accent2"/>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Freeform 8"/>
            <p:cNvSpPr>
              <a:spLocks/>
            </p:cNvSpPr>
            <p:nvPr/>
          </p:nvSpPr>
          <p:spPr bwMode="ltGray">
            <a:xfrm>
              <a:off x="0" y="1155"/>
              <a:ext cx="351" cy="12"/>
            </a:xfrm>
            <a:custGeom>
              <a:avLst/>
              <a:gdLst>
                <a:gd name="T0" fmla="*/ 0 w 251"/>
                <a:gd name="T1" fmla="*/ 0 h 12"/>
                <a:gd name="T2" fmla="*/ 0 w 251"/>
                <a:gd name="T3" fmla="*/ 12 h 12"/>
                <a:gd name="T4" fmla="*/ 7186 w 251"/>
                <a:gd name="T5" fmla="*/ 12 h 12"/>
                <a:gd name="T6" fmla="*/ 7186 w 251"/>
                <a:gd name="T7" fmla="*/ 0 h 12"/>
                <a:gd name="T8" fmla="*/ 0 w 251"/>
                <a:gd name="T9" fmla="*/ 0 h 12"/>
                <a:gd name="T10" fmla="*/ 0 w 251"/>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 h="12">
                  <a:moveTo>
                    <a:pt x="0" y="0"/>
                  </a:moveTo>
                  <a:lnTo>
                    <a:pt x="0" y="12"/>
                  </a:lnTo>
                  <a:lnTo>
                    <a:pt x="251" y="12"/>
                  </a:lnTo>
                  <a:lnTo>
                    <a:pt x="251" y="0"/>
                  </a:lnTo>
                  <a:lnTo>
                    <a:pt x="0" y="0"/>
                  </a:lnTo>
                  <a:close/>
                </a:path>
              </a:pathLst>
            </a:custGeom>
            <a:gradFill rotWithShape="0">
              <a:gsLst>
                <a:gs pos="0">
                  <a:schemeClr val="bg2"/>
                </a:gs>
                <a:gs pos="100000">
                  <a:schemeClr val="accent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9" name="Group 9"/>
            <p:cNvGrpSpPr>
              <a:grpSpLocks/>
            </p:cNvGrpSpPr>
            <p:nvPr/>
          </p:nvGrpSpPr>
          <p:grpSpPr bwMode="auto">
            <a:xfrm>
              <a:off x="348" y="4"/>
              <a:ext cx="5410" cy="4316"/>
              <a:chOff x="348" y="4"/>
              <a:chExt cx="5410" cy="4316"/>
            </a:xfrm>
          </p:grpSpPr>
          <p:sp>
            <p:nvSpPr>
              <p:cNvPr id="10" name="Freeform 10"/>
              <p:cNvSpPr>
                <a:spLocks/>
              </p:cNvSpPr>
              <p:nvPr/>
            </p:nvSpPr>
            <p:spPr bwMode="ltGray">
              <a:xfrm>
                <a:off x="552" y="4"/>
                <a:ext cx="12" cy="695"/>
              </a:xfrm>
              <a:custGeom>
                <a:avLst/>
                <a:gdLst>
                  <a:gd name="T0" fmla="*/ 12 w 12"/>
                  <a:gd name="T1" fmla="*/ 0 h 695"/>
                  <a:gd name="T2" fmla="*/ 0 w 12"/>
                  <a:gd name="T3" fmla="*/ 0 h 695"/>
                  <a:gd name="T4" fmla="*/ 0 w 12"/>
                  <a:gd name="T5" fmla="*/ 695 h 695"/>
                  <a:gd name="T6" fmla="*/ 12 w 12"/>
                  <a:gd name="T7" fmla="*/ 695 h 695"/>
                  <a:gd name="T8" fmla="*/ 12 w 12"/>
                  <a:gd name="T9" fmla="*/ 0 h 695"/>
                  <a:gd name="T10" fmla="*/ 12 w 12"/>
                  <a:gd name="T11" fmla="*/ 0 h 69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695">
                    <a:moveTo>
                      <a:pt x="12" y="0"/>
                    </a:moveTo>
                    <a:lnTo>
                      <a:pt x="0" y="0"/>
                    </a:lnTo>
                    <a:lnTo>
                      <a:pt x="0" y="695"/>
                    </a:lnTo>
                    <a:lnTo>
                      <a:pt x="12" y="695"/>
                    </a:lnTo>
                    <a:lnTo>
                      <a:pt x="12" y="0"/>
                    </a:lnTo>
                    <a:close/>
                  </a:path>
                </a:pathLst>
              </a:custGeom>
              <a:gradFill rotWithShape="0">
                <a:gsLst>
                  <a:gs pos="0">
                    <a:schemeClr val="bg1"/>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11"/>
              <p:cNvSpPr>
                <a:spLocks/>
              </p:cNvSpPr>
              <p:nvPr/>
            </p:nvSpPr>
            <p:spPr bwMode="ltGray">
              <a:xfrm>
                <a:off x="552" y="1623"/>
                <a:ext cx="12" cy="2697"/>
              </a:xfrm>
              <a:custGeom>
                <a:avLst/>
                <a:gdLst>
                  <a:gd name="T0" fmla="*/ 0 w 12"/>
                  <a:gd name="T1" fmla="*/ 2697 h 2697"/>
                  <a:gd name="T2" fmla="*/ 12 w 12"/>
                  <a:gd name="T3" fmla="*/ 2697 h 2697"/>
                  <a:gd name="T4" fmla="*/ 12 w 12"/>
                  <a:gd name="T5" fmla="*/ 0 h 2697"/>
                  <a:gd name="T6" fmla="*/ 0 w 12"/>
                  <a:gd name="T7" fmla="*/ 0 h 2697"/>
                  <a:gd name="T8" fmla="*/ 0 w 12"/>
                  <a:gd name="T9" fmla="*/ 2697 h 2697"/>
                  <a:gd name="T10" fmla="*/ 0 w 12"/>
                  <a:gd name="T11" fmla="*/ 2697 h 269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697">
                    <a:moveTo>
                      <a:pt x="0" y="2697"/>
                    </a:moveTo>
                    <a:lnTo>
                      <a:pt x="12" y="2697"/>
                    </a:lnTo>
                    <a:lnTo>
                      <a:pt x="12" y="0"/>
                    </a:lnTo>
                    <a:lnTo>
                      <a:pt x="0" y="0"/>
                    </a:lnTo>
                    <a:lnTo>
                      <a:pt x="0" y="2697"/>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2"/>
              <p:cNvSpPr>
                <a:spLocks/>
              </p:cNvSpPr>
              <p:nvPr/>
            </p:nvSpPr>
            <p:spPr bwMode="ltGray">
              <a:xfrm>
                <a:off x="1019" y="1155"/>
                <a:ext cx="4739" cy="12"/>
              </a:xfrm>
              <a:custGeom>
                <a:avLst/>
                <a:gdLst>
                  <a:gd name="T0" fmla="*/ 4874 w 4724"/>
                  <a:gd name="T1" fmla="*/ 0 h 12"/>
                  <a:gd name="T2" fmla="*/ 0 w 4724"/>
                  <a:gd name="T3" fmla="*/ 0 h 12"/>
                  <a:gd name="T4" fmla="*/ 0 w 4724"/>
                  <a:gd name="T5" fmla="*/ 12 h 12"/>
                  <a:gd name="T6" fmla="*/ 4874 w 4724"/>
                  <a:gd name="T7" fmla="*/ 12 h 12"/>
                  <a:gd name="T8" fmla="*/ 4874 w 4724"/>
                  <a:gd name="T9" fmla="*/ 0 h 12"/>
                  <a:gd name="T10" fmla="*/ 4874 w 4724"/>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24" h="12">
                    <a:moveTo>
                      <a:pt x="4724" y="0"/>
                    </a:moveTo>
                    <a:lnTo>
                      <a:pt x="0" y="0"/>
                    </a:lnTo>
                    <a:lnTo>
                      <a:pt x="0" y="12"/>
                    </a:lnTo>
                    <a:lnTo>
                      <a:pt x="4724" y="12"/>
                    </a:lnTo>
                    <a:lnTo>
                      <a:pt x="4724" y="0"/>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Freeform 13"/>
              <p:cNvSpPr>
                <a:spLocks/>
              </p:cNvSpPr>
              <p:nvPr/>
            </p:nvSpPr>
            <p:spPr bwMode="ltGray">
              <a:xfrm>
                <a:off x="552" y="1371"/>
                <a:ext cx="12" cy="252"/>
              </a:xfrm>
              <a:custGeom>
                <a:avLst/>
                <a:gdLst>
                  <a:gd name="T0" fmla="*/ 0 w 12"/>
                  <a:gd name="T1" fmla="*/ 252 h 252"/>
                  <a:gd name="T2" fmla="*/ 12 w 12"/>
                  <a:gd name="T3" fmla="*/ 252 h 252"/>
                  <a:gd name="T4" fmla="*/ 12 w 12"/>
                  <a:gd name="T5" fmla="*/ 0 h 252"/>
                  <a:gd name="T6" fmla="*/ 0 w 12"/>
                  <a:gd name="T7" fmla="*/ 0 h 252"/>
                  <a:gd name="T8" fmla="*/ 0 w 12"/>
                  <a:gd name="T9" fmla="*/ 252 h 252"/>
                  <a:gd name="T10" fmla="*/ 0 w 12"/>
                  <a:gd name="T11" fmla="*/ 252 h 2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52">
                    <a:moveTo>
                      <a:pt x="0" y="252"/>
                    </a:moveTo>
                    <a:lnTo>
                      <a:pt x="12" y="252"/>
                    </a:lnTo>
                    <a:lnTo>
                      <a:pt x="12" y="0"/>
                    </a:lnTo>
                    <a:lnTo>
                      <a:pt x="0" y="0"/>
                    </a:lnTo>
                    <a:lnTo>
                      <a:pt x="0" y="252"/>
                    </a:lnTo>
                    <a:close/>
                  </a:path>
                </a:pathLst>
              </a:custGeom>
              <a:gradFill rotWithShape="0">
                <a:gsLst>
                  <a:gs pos="0">
                    <a:schemeClr val="accent2"/>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4"/>
              <p:cNvSpPr>
                <a:spLocks/>
              </p:cNvSpPr>
              <p:nvPr/>
            </p:nvSpPr>
            <p:spPr bwMode="ltGray">
              <a:xfrm>
                <a:off x="552" y="699"/>
                <a:ext cx="12" cy="252"/>
              </a:xfrm>
              <a:custGeom>
                <a:avLst/>
                <a:gdLst>
                  <a:gd name="T0" fmla="*/ 12 w 12"/>
                  <a:gd name="T1" fmla="*/ 0 h 252"/>
                  <a:gd name="T2" fmla="*/ 0 w 12"/>
                  <a:gd name="T3" fmla="*/ 0 h 252"/>
                  <a:gd name="T4" fmla="*/ 0 w 12"/>
                  <a:gd name="T5" fmla="*/ 252 h 252"/>
                  <a:gd name="T6" fmla="*/ 12 w 12"/>
                  <a:gd name="T7" fmla="*/ 252 h 252"/>
                  <a:gd name="T8" fmla="*/ 12 w 12"/>
                  <a:gd name="T9" fmla="*/ 0 h 252"/>
                  <a:gd name="T10" fmla="*/ 12 w 12"/>
                  <a:gd name="T11" fmla="*/ 0 h 2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52">
                    <a:moveTo>
                      <a:pt x="12" y="0"/>
                    </a:moveTo>
                    <a:lnTo>
                      <a:pt x="0" y="0"/>
                    </a:lnTo>
                    <a:lnTo>
                      <a:pt x="0" y="252"/>
                    </a:lnTo>
                    <a:lnTo>
                      <a:pt x="12" y="252"/>
                    </a:lnTo>
                    <a:lnTo>
                      <a:pt x="12" y="0"/>
                    </a:lnTo>
                    <a:close/>
                  </a:path>
                </a:pathLst>
              </a:custGeom>
              <a:gradFill rotWithShape="0">
                <a:gsLst>
                  <a:gs pos="0">
                    <a:schemeClr val="bg2"/>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15"/>
              <p:cNvSpPr>
                <a:spLocks/>
              </p:cNvSpPr>
              <p:nvPr/>
            </p:nvSpPr>
            <p:spPr bwMode="ltGray">
              <a:xfrm>
                <a:off x="348" y="1155"/>
                <a:ext cx="419" cy="12"/>
              </a:xfrm>
              <a:custGeom>
                <a:avLst/>
                <a:gdLst>
                  <a:gd name="T0" fmla="*/ 0 w 418"/>
                  <a:gd name="T1" fmla="*/ 0 h 12"/>
                  <a:gd name="T2" fmla="*/ 0 w 418"/>
                  <a:gd name="T3" fmla="*/ 12 h 12"/>
                  <a:gd name="T4" fmla="*/ 418 w 418"/>
                  <a:gd name="T5" fmla="*/ 12 h 12"/>
                  <a:gd name="T6" fmla="*/ 418 w 418"/>
                  <a:gd name="T7" fmla="*/ 0 h 12"/>
                  <a:gd name="T8" fmla="*/ 0 w 418"/>
                  <a:gd name="T9" fmla="*/ 0 h 12"/>
                  <a:gd name="T10" fmla="*/ 0 w 418"/>
                  <a:gd name="T11" fmla="*/ 0 h 12"/>
                </a:gdLst>
                <a:ahLst/>
                <a:cxnLst>
                  <a:cxn ang="0">
                    <a:pos x="T0" y="T1"/>
                  </a:cxn>
                  <a:cxn ang="0">
                    <a:pos x="T2" y="T3"/>
                  </a:cxn>
                  <a:cxn ang="0">
                    <a:pos x="T4" y="T5"/>
                  </a:cxn>
                  <a:cxn ang="0">
                    <a:pos x="T6" y="T7"/>
                  </a:cxn>
                  <a:cxn ang="0">
                    <a:pos x="T8" y="T9"/>
                  </a:cxn>
                  <a:cxn ang="0">
                    <a:pos x="T10" y="T11"/>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a:noFill/>
              </a:ln>
              <a:extLst/>
            </p:spPr>
            <p:txBody>
              <a:bodyPr/>
              <a:lstStyle/>
              <a:p>
                <a:pPr>
                  <a:defRPr/>
                </a:pPr>
                <a:endParaRPr lang="en-US"/>
              </a:p>
            </p:txBody>
          </p:sp>
        </p:grpSp>
      </p:grpSp>
      <p:sp>
        <p:nvSpPr>
          <p:cNvPr id="5136" name="Rectangle 16"/>
          <p:cNvSpPr>
            <a:spLocks noGrp="1" noChangeArrowheads="1"/>
          </p:cNvSpPr>
          <p:nvPr>
            <p:ph type="ctrTitle" sz="quarter"/>
          </p:nvPr>
        </p:nvSpPr>
        <p:spPr>
          <a:xfrm>
            <a:off x="1066800" y="1997075"/>
            <a:ext cx="7086600" cy="1431925"/>
          </a:xfrm>
        </p:spPr>
        <p:txBody>
          <a:bodyPr anchor="b"/>
          <a:lstStyle>
            <a:lvl1pPr>
              <a:defRPr/>
            </a:lvl1pPr>
          </a:lstStyle>
          <a:p>
            <a:pPr lvl="0"/>
            <a:r>
              <a:rPr lang="en-US" noProof="0" smtClean="0"/>
              <a:t>Klik om het opmaakprofiel te bewerken</a:t>
            </a:r>
          </a:p>
        </p:txBody>
      </p:sp>
      <p:sp>
        <p:nvSpPr>
          <p:cNvPr id="5137" name="Rectangle 17"/>
          <p:cNvSpPr>
            <a:spLocks noGrp="1" noChangeArrowheads="1"/>
          </p:cNvSpPr>
          <p:nvPr>
            <p:ph type="subTitle" sz="quarter" idx="1"/>
          </p:nvPr>
        </p:nvSpPr>
        <p:spPr>
          <a:xfrm>
            <a:off x="1066800" y="3886200"/>
            <a:ext cx="6400800" cy="1752600"/>
          </a:xfrm>
        </p:spPr>
        <p:txBody>
          <a:bodyPr/>
          <a:lstStyle>
            <a:lvl1pPr marL="0" indent="0">
              <a:buFont typeface="Wingdings" pitchFamily="2" charset="2"/>
              <a:buNone/>
              <a:defRPr/>
            </a:lvl1pPr>
          </a:lstStyle>
          <a:p>
            <a:pPr lvl="0"/>
            <a:r>
              <a:rPr lang="en-US" noProof="0" smtClean="0"/>
              <a:t>Klik om het opmaakprofiel van de modelondertitel te bewerken</a:t>
            </a:r>
          </a:p>
        </p:txBody>
      </p:sp>
      <p:sp>
        <p:nvSpPr>
          <p:cNvPr id="18" name="Rectangle 18"/>
          <p:cNvSpPr>
            <a:spLocks noGrp="1" noChangeArrowheads="1"/>
          </p:cNvSpPr>
          <p:nvPr>
            <p:ph type="dt" sz="quarter" idx="10"/>
          </p:nvPr>
        </p:nvSpPr>
        <p:spPr/>
        <p:txBody>
          <a:bodyPr/>
          <a:lstStyle>
            <a:lvl1pPr>
              <a:defRPr/>
            </a:lvl1pPr>
          </a:lstStyle>
          <a:p>
            <a:pPr>
              <a:defRPr/>
            </a:pPr>
            <a:endParaRPr lang="en-US"/>
          </a:p>
        </p:txBody>
      </p:sp>
      <p:sp>
        <p:nvSpPr>
          <p:cNvPr id="19" name="Rectangle 19"/>
          <p:cNvSpPr>
            <a:spLocks noGrp="1" noChangeArrowheads="1"/>
          </p:cNvSpPr>
          <p:nvPr>
            <p:ph type="ftr" sz="quarter" idx="11"/>
          </p:nvPr>
        </p:nvSpPr>
        <p:spPr>
          <a:xfrm>
            <a:off x="3352800" y="6248400"/>
            <a:ext cx="2895600" cy="457200"/>
          </a:xfrm>
        </p:spPr>
        <p:txBody>
          <a:bodyPr/>
          <a:lstStyle>
            <a:lvl1pPr>
              <a:defRPr/>
            </a:lvl1pPr>
          </a:lstStyle>
          <a:p>
            <a:pPr>
              <a:defRPr/>
            </a:pPr>
            <a:endParaRPr lang="en-US"/>
          </a:p>
        </p:txBody>
      </p:sp>
      <p:sp>
        <p:nvSpPr>
          <p:cNvPr id="20" name="Rectangle 20"/>
          <p:cNvSpPr>
            <a:spLocks noGrp="1" noChangeArrowheads="1"/>
          </p:cNvSpPr>
          <p:nvPr>
            <p:ph type="sldNum" sz="quarter" idx="12"/>
          </p:nvPr>
        </p:nvSpPr>
        <p:spPr/>
        <p:txBody>
          <a:bodyPr/>
          <a:lstStyle>
            <a:lvl1pPr>
              <a:defRPr/>
            </a:lvl1pPr>
          </a:lstStyle>
          <a:p>
            <a:pPr>
              <a:defRPr/>
            </a:pPr>
            <a:fld id="{FD520B17-5AC2-49EC-B9FA-A6C5B4B960F6}" type="slidenum">
              <a:rPr lang="en-US"/>
              <a:pPr>
                <a:defRPr/>
              </a:pPr>
              <a:t>‹#›</a:t>
            </a:fld>
            <a:endParaRPr lang="en-US"/>
          </a:p>
        </p:txBody>
      </p:sp>
    </p:spTree>
    <p:extLst>
      <p:ext uri="{BB962C8B-B14F-4D97-AF65-F5344CB8AC3E}">
        <p14:creationId xmlns:p14="http://schemas.microsoft.com/office/powerpoint/2010/main" val="34221404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7"/>
          <p:cNvSpPr>
            <a:spLocks noGrp="1" noChangeArrowheads="1"/>
          </p:cNvSpPr>
          <p:nvPr>
            <p:ph type="dt" sz="half" idx="10"/>
          </p:nvPr>
        </p:nvSpPr>
        <p:spPr>
          <a:ln/>
        </p:spPr>
        <p:txBody>
          <a:bodyPr/>
          <a:lstStyle>
            <a:lvl1pPr>
              <a:defRPr/>
            </a:lvl1pPr>
          </a:lstStyle>
          <a:p>
            <a:pPr>
              <a:defRPr/>
            </a:pPr>
            <a:endParaRPr lang="en-US"/>
          </a:p>
        </p:txBody>
      </p:sp>
      <p:sp>
        <p:nvSpPr>
          <p:cNvPr id="5" name="Rectangle 18"/>
          <p:cNvSpPr>
            <a:spLocks noGrp="1" noChangeArrowheads="1"/>
          </p:cNvSpPr>
          <p:nvPr>
            <p:ph type="ftr" sz="quarter" idx="11"/>
          </p:nvPr>
        </p:nvSpPr>
        <p:spPr>
          <a:ln/>
        </p:spPr>
        <p:txBody>
          <a:bodyPr/>
          <a:lstStyle>
            <a:lvl1pPr>
              <a:defRPr/>
            </a:lvl1pPr>
          </a:lstStyle>
          <a:p>
            <a:pPr>
              <a:defRPr/>
            </a:pPr>
            <a:endParaRPr lang="en-US"/>
          </a:p>
        </p:txBody>
      </p:sp>
      <p:sp>
        <p:nvSpPr>
          <p:cNvPr id="6" name="Rectangle 19"/>
          <p:cNvSpPr>
            <a:spLocks noGrp="1" noChangeArrowheads="1"/>
          </p:cNvSpPr>
          <p:nvPr>
            <p:ph type="sldNum" sz="quarter" idx="12"/>
          </p:nvPr>
        </p:nvSpPr>
        <p:spPr>
          <a:ln/>
        </p:spPr>
        <p:txBody>
          <a:bodyPr/>
          <a:lstStyle>
            <a:lvl1pPr>
              <a:defRPr/>
            </a:lvl1pPr>
          </a:lstStyle>
          <a:p>
            <a:pPr>
              <a:defRPr/>
            </a:pPr>
            <a:fld id="{1212544A-AB84-4CC7-986E-632E3EAD1D63}" type="slidenum">
              <a:rPr lang="en-US"/>
              <a:pPr>
                <a:defRPr/>
              </a:pPr>
              <a:t>‹#›</a:t>
            </a:fld>
            <a:endParaRPr lang="en-US"/>
          </a:p>
        </p:txBody>
      </p:sp>
    </p:spTree>
    <p:extLst>
      <p:ext uri="{BB962C8B-B14F-4D97-AF65-F5344CB8AC3E}">
        <p14:creationId xmlns:p14="http://schemas.microsoft.com/office/powerpoint/2010/main" val="2305144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4650" y="304800"/>
            <a:ext cx="188595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66800" y="304800"/>
            <a:ext cx="550545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7"/>
          <p:cNvSpPr>
            <a:spLocks noGrp="1" noChangeArrowheads="1"/>
          </p:cNvSpPr>
          <p:nvPr>
            <p:ph type="dt" sz="half" idx="10"/>
          </p:nvPr>
        </p:nvSpPr>
        <p:spPr>
          <a:ln/>
        </p:spPr>
        <p:txBody>
          <a:bodyPr/>
          <a:lstStyle>
            <a:lvl1pPr>
              <a:defRPr/>
            </a:lvl1pPr>
          </a:lstStyle>
          <a:p>
            <a:pPr>
              <a:defRPr/>
            </a:pPr>
            <a:endParaRPr lang="en-US"/>
          </a:p>
        </p:txBody>
      </p:sp>
      <p:sp>
        <p:nvSpPr>
          <p:cNvPr id="5" name="Rectangle 18"/>
          <p:cNvSpPr>
            <a:spLocks noGrp="1" noChangeArrowheads="1"/>
          </p:cNvSpPr>
          <p:nvPr>
            <p:ph type="ftr" sz="quarter" idx="11"/>
          </p:nvPr>
        </p:nvSpPr>
        <p:spPr>
          <a:ln/>
        </p:spPr>
        <p:txBody>
          <a:bodyPr/>
          <a:lstStyle>
            <a:lvl1pPr>
              <a:defRPr/>
            </a:lvl1pPr>
          </a:lstStyle>
          <a:p>
            <a:pPr>
              <a:defRPr/>
            </a:pPr>
            <a:endParaRPr lang="en-US"/>
          </a:p>
        </p:txBody>
      </p:sp>
      <p:sp>
        <p:nvSpPr>
          <p:cNvPr id="6" name="Rectangle 19"/>
          <p:cNvSpPr>
            <a:spLocks noGrp="1" noChangeArrowheads="1"/>
          </p:cNvSpPr>
          <p:nvPr>
            <p:ph type="sldNum" sz="quarter" idx="12"/>
          </p:nvPr>
        </p:nvSpPr>
        <p:spPr>
          <a:ln/>
        </p:spPr>
        <p:txBody>
          <a:bodyPr/>
          <a:lstStyle>
            <a:lvl1pPr>
              <a:defRPr/>
            </a:lvl1pPr>
          </a:lstStyle>
          <a:p>
            <a:pPr>
              <a:defRPr/>
            </a:pPr>
            <a:fld id="{4389AB73-152B-426C-A5C8-11AC5607D281}" type="slidenum">
              <a:rPr lang="en-US"/>
              <a:pPr>
                <a:defRPr/>
              </a:pPr>
              <a:t>‹#›</a:t>
            </a:fld>
            <a:endParaRPr lang="en-US"/>
          </a:p>
        </p:txBody>
      </p:sp>
    </p:spTree>
    <p:extLst>
      <p:ext uri="{BB962C8B-B14F-4D97-AF65-F5344CB8AC3E}">
        <p14:creationId xmlns:p14="http://schemas.microsoft.com/office/powerpoint/2010/main" val="31410553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7"/>
          <p:cNvSpPr>
            <a:spLocks noGrp="1" noChangeArrowheads="1"/>
          </p:cNvSpPr>
          <p:nvPr>
            <p:ph type="dt" sz="half" idx="10"/>
          </p:nvPr>
        </p:nvSpPr>
        <p:spPr>
          <a:ln/>
        </p:spPr>
        <p:txBody>
          <a:bodyPr/>
          <a:lstStyle>
            <a:lvl1pPr>
              <a:defRPr/>
            </a:lvl1pPr>
          </a:lstStyle>
          <a:p>
            <a:pPr>
              <a:defRPr/>
            </a:pPr>
            <a:endParaRPr lang="en-US"/>
          </a:p>
        </p:txBody>
      </p:sp>
      <p:sp>
        <p:nvSpPr>
          <p:cNvPr id="5" name="Rectangle 18"/>
          <p:cNvSpPr>
            <a:spLocks noGrp="1" noChangeArrowheads="1"/>
          </p:cNvSpPr>
          <p:nvPr>
            <p:ph type="ftr" sz="quarter" idx="11"/>
          </p:nvPr>
        </p:nvSpPr>
        <p:spPr>
          <a:ln/>
        </p:spPr>
        <p:txBody>
          <a:bodyPr/>
          <a:lstStyle>
            <a:lvl1pPr>
              <a:defRPr/>
            </a:lvl1pPr>
          </a:lstStyle>
          <a:p>
            <a:pPr>
              <a:defRPr/>
            </a:pPr>
            <a:endParaRPr lang="en-US"/>
          </a:p>
        </p:txBody>
      </p:sp>
      <p:sp>
        <p:nvSpPr>
          <p:cNvPr id="6" name="Rectangle 19"/>
          <p:cNvSpPr>
            <a:spLocks noGrp="1" noChangeArrowheads="1"/>
          </p:cNvSpPr>
          <p:nvPr>
            <p:ph type="sldNum" sz="quarter" idx="12"/>
          </p:nvPr>
        </p:nvSpPr>
        <p:spPr>
          <a:ln/>
        </p:spPr>
        <p:txBody>
          <a:bodyPr/>
          <a:lstStyle>
            <a:lvl1pPr>
              <a:defRPr/>
            </a:lvl1pPr>
          </a:lstStyle>
          <a:p>
            <a:pPr>
              <a:defRPr/>
            </a:pPr>
            <a:fld id="{457E7589-A954-44EB-B40D-548B2F13E77F}" type="slidenum">
              <a:rPr lang="en-US"/>
              <a:pPr>
                <a:defRPr/>
              </a:pPr>
              <a:t>‹#›</a:t>
            </a:fld>
            <a:endParaRPr lang="en-US"/>
          </a:p>
        </p:txBody>
      </p:sp>
    </p:spTree>
    <p:extLst>
      <p:ext uri="{BB962C8B-B14F-4D97-AF65-F5344CB8AC3E}">
        <p14:creationId xmlns:p14="http://schemas.microsoft.com/office/powerpoint/2010/main" val="21344308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7"/>
          <p:cNvSpPr>
            <a:spLocks noGrp="1" noChangeArrowheads="1"/>
          </p:cNvSpPr>
          <p:nvPr>
            <p:ph type="dt" sz="half" idx="10"/>
          </p:nvPr>
        </p:nvSpPr>
        <p:spPr>
          <a:ln/>
        </p:spPr>
        <p:txBody>
          <a:bodyPr/>
          <a:lstStyle>
            <a:lvl1pPr>
              <a:defRPr/>
            </a:lvl1pPr>
          </a:lstStyle>
          <a:p>
            <a:pPr>
              <a:defRPr/>
            </a:pPr>
            <a:endParaRPr lang="en-US"/>
          </a:p>
        </p:txBody>
      </p:sp>
      <p:sp>
        <p:nvSpPr>
          <p:cNvPr id="5" name="Rectangle 18"/>
          <p:cNvSpPr>
            <a:spLocks noGrp="1" noChangeArrowheads="1"/>
          </p:cNvSpPr>
          <p:nvPr>
            <p:ph type="ftr" sz="quarter" idx="11"/>
          </p:nvPr>
        </p:nvSpPr>
        <p:spPr>
          <a:ln/>
        </p:spPr>
        <p:txBody>
          <a:bodyPr/>
          <a:lstStyle>
            <a:lvl1pPr>
              <a:defRPr/>
            </a:lvl1pPr>
          </a:lstStyle>
          <a:p>
            <a:pPr>
              <a:defRPr/>
            </a:pPr>
            <a:endParaRPr lang="en-US"/>
          </a:p>
        </p:txBody>
      </p:sp>
      <p:sp>
        <p:nvSpPr>
          <p:cNvPr id="6" name="Rectangle 19"/>
          <p:cNvSpPr>
            <a:spLocks noGrp="1" noChangeArrowheads="1"/>
          </p:cNvSpPr>
          <p:nvPr>
            <p:ph type="sldNum" sz="quarter" idx="12"/>
          </p:nvPr>
        </p:nvSpPr>
        <p:spPr>
          <a:ln/>
        </p:spPr>
        <p:txBody>
          <a:bodyPr/>
          <a:lstStyle>
            <a:lvl1pPr>
              <a:defRPr/>
            </a:lvl1pPr>
          </a:lstStyle>
          <a:p>
            <a:pPr>
              <a:defRPr/>
            </a:pPr>
            <a:fld id="{201D4F8F-B78E-49D3-8318-4951EAE75E4B}" type="slidenum">
              <a:rPr lang="en-US"/>
              <a:pPr>
                <a:defRPr/>
              </a:pPr>
              <a:t>‹#›</a:t>
            </a:fld>
            <a:endParaRPr lang="en-US"/>
          </a:p>
        </p:txBody>
      </p:sp>
    </p:spTree>
    <p:extLst>
      <p:ext uri="{BB962C8B-B14F-4D97-AF65-F5344CB8AC3E}">
        <p14:creationId xmlns:p14="http://schemas.microsoft.com/office/powerpoint/2010/main" val="41044714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66800" y="1981200"/>
            <a:ext cx="36957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14900" y="1981200"/>
            <a:ext cx="36957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7"/>
          <p:cNvSpPr>
            <a:spLocks noGrp="1" noChangeArrowheads="1"/>
          </p:cNvSpPr>
          <p:nvPr>
            <p:ph type="dt" sz="half" idx="10"/>
          </p:nvPr>
        </p:nvSpPr>
        <p:spPr>
          <a:ln/>
        </p:spPr>
        <p:txBody>
          <a:bodyPr/>
          <a:lstStyle>
            <a:lvl1pPr>
              <a:defRPr/>
            </a:lvl1pPr>
          </a:lstStyle>
          <a:p>
            <a:pPr>
              <a:defRPr/>
            </a:pPr>
            <a:endParaRPr lang="en-US"/>
          </a:p>
        </p:txBody>
      </p:sp>
      <p:sp>
        <p:nvSpPr>
          <p:cNvPr id="6" name="Rectangle 18"/>
          <p:cNvSpPr>
            <a:spLocks noGrp="1" noChangeArrowheads="1"/>
          </p:cNvSpPr>
          <p:nvPr>
            <p:ph type="ftr" sz="quarter" idx="11"/>
          </p:nvPr>
        </p:nvSpPr>
        <p:spPr>
          <a:ln/>
        </p:spPr>
        <p:txBody>
          <a:bodyPr/>
          <a:lstStyle>
            <a:lvl1pPr>
              <a:defRPr/>
            </a:lvl1pPr>
          </a:lstStyle>
          <a:p>
            <a:pPr>
              <a:defRPr/>
            </a:pPr>
            <a:endParaRPr lang="en-US"/>
          </a:p>
        </p:txBody>
      </p:sp>
      <p:sp>
        <p:nvSpPr>
          <p:cNvPr id="7" name="Rectangle 19"/>
          <p:cNvSpPr>
            <a:spLocks noGrp="1" noChangeArrowheads="1"/>
          </p:cNvSpPr>
          <p:nvPr>
            <p:ph type="sldNum" sz="quarter" idx="12"/>
          </p:nvPr>
        </p:nvSpPr>
        <p:spPr>
          <a:ln/>
        </p:spPr>
        <p:txBody>
          <a:bodyPr/>
          <a:lstStyle>
            <a:lvl1pPr>
              <a:defRPr/>
            </a:lvl1pPr>
          </a:lstStyle>
          <a:p>
            <a:pPr>
              <a:defRPr/>
            </a:pPr>
            <a:fld id="{09DBEB36-99C4-44EE-BA49-EF592016BB4F}" type="slidenum">
              <a:rPr lang="en-US"/>
              <a:pPr>
                <a:defRPr/>
              </a:pPr>
              <a:t>‹#›</a:t>
            </a:fld>
            <a:endParaRPr lang="en-US"/>
          </a:p>
        </p:txBody>
      </p:sp>
    </p:spTree>
    <p:extLst>
      <p:ext uri="{BB962C8B-B14F-4D97-AF65-F5344CB8AC3E}">
        <p14:creationId xmlns:p14="http://schemas.microsoft.com/office/powerpoint/2010/main" val="16316786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7"/>
          <p:cNvSpPr>
            <a:spLocks noGrp="1" noChangeArrowheads="1"/>
          </p:cNvSpPr>
          <p:nvPr>
            <p:ph type="dt" sz="half" idx="10"/>
          </p:nvPr>
        </p:nvSpPr>
        <p:spPr>
          <a:ln/>
        </p:spPr>
        <p:txBody>
          <a:bodyPr/>
          <a:lstStyle>
            <a:lvl1pPr>
              <a:defRPr/>
            </a:lvl1pPr>
          </a:lstStyle>
          <a:p>
            <a:pPr>
              <a:defRPr/>
            </a:pPr>
            <a:endParaRPr lang="en-US"/>
          </a:p>
        </p:txBody>
      </p:sp>
      <p:sp>
        <p:nvSpPr>
          <p:cNvPr id="8" name="Rectangle 18"/>
          <p:cNvSpPr>
            <a:spLocks noGrp="1" noChangeArrowheads="1"/>
          </p:cNvSpPr>
          <p:nvPr>
            <p:ph type="ftr" sz="quarter" idx="11"/>
          </p:nvPr>
        </p:nvSpPr>
        <p:spPr>
          <a:ln/>
        </p:spPr>
        <p:txBody>
          <a:bodyPr/>
          <a:lstStyle>
            <a:lvl1pPr>
              <a:defRPr/>
            </a:lvl1pPr>
          </a:lstStyle>
          <a:p>
            <a:pPr>
              <a:defRPr/>
            </a:pPr>
            <a:endParaRPr lang="en-US"/>
          </a:p>
        </p:txBody>
      </p:sp>
      <p:sp>
        <p:nvSpPr>
          <p:cNvPr id="9" name="Rectangle 19"/>
          <p:cNvSpPr>
            <a:spLocks noGrp="1" noChangeArrowheads="1"/>
          </p:cNvSpPr>
          <p:nvPr>
            <p:ph type="sldNum" sz="quarter" idx="12"/>
          </p:nvPr>
        </p:nvSpPr>
        <p:spPr>
          <a:ln/>
        </p:spPr>
        <p:txBody>
          <a:bodyPr/>
          <a:lstStyle>
            <a:lvl1pPr>
              <a:defRPr/>
            </a:lvl1pPr>
          </a:lstStyle>
          <a:p>
            <a:pPr>
              <a:defRPr/>
            </a:pPr>
            <a:fld id="{75E1C001-D072-4874-B7BA-0AA53F6C6488}" type="slidenum">
              <a:rPr lang="en-US"/>
              <a:pPr>
                <a:defRPr/>
              </a:pPr>
              <a:t>‹#›</a:t>
            </a:fld>
            <a:endParaRPr lang="en-US"/>
          </a:p>
        </p:txBody>
      </p:sp>
    </p:spTree>
    <p:extLst>
      <p:ext uri="{BB962C8B-B14F-4D97-AF65-F5344CB8AC3E}">
        <p14:creationId xmlns:p14="http://schemas.microsoft.com/office/powerpoint/2010/main" val="37408386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7"/>
          <p:cNvSpPr>
            <a:spLocks noGrp="1" noChangeArrowheads="1"/>
          </p:cNvSpPr>
          <p:nvPr>
            <p:ph type="dt" sz="half" idx="10"/>
          </p:nvPr>
        </p:nvSpPr>
        <p:spPr>
          <a:ln/>
        </p:spPr>
        <p:txBody>
          <a:bodyPr/>
          <a:lstStyle>
            <a:lvl1pPr>
              <a:defRPr/>
            </a:lvl1pPr>
          </a:lstStyle>
          <a:p>
            <a:pPr>
              <a:defRPr/>
            </a:pPr>
            <a:endParaRPr lang="en-US"/>
          </a:p>
        </p:txBody>
      </p:sp>
      <p:sp>
        <p:nvSpPr>
          <p:cNvPr id="4" name="Rectangle 18"/>
          <p:cNvSpPr>
            <a:spLocks noGrp="1" noChangeArrowheads="1"/>
          </p:cNvSpPr>
          <p:nvPr>
            <p:ph type="ftr" sz="quarter" idx="11"/>
          </p:nvPr>
        </p:nvSpPr>
        <p:spPr>
          <a:ln/>
        </p:spPr>
        <p:txBody>
          <a:bodyPr/>
          <a:lstStyle>
            <a:lvl1pPr>
              <a:defRPr/>
            </a:lvl1pPr>
          </a:lstStyle>
          <a:p>
            <a:pPr>
              <a:defRPr/>
            </a:pPr>
            <a:endParaRPr lang="en-US"/>
          </a:p>
        </p:txBody>
      </p:sp>
      <p:sp>
        <p:nvSpPr>
          <p:cNvPr id="5" name="Rectangle 19"/>
          <p:cNvSpPr>
            <a:spLocks noGrp="1" noChangeArrowheads="1"/>
          </p:cNvSpPr>
          <p:nvPr>
            <p:ph type="sldNum" sz="quarter" idx="12"/>
          </p:nvPr>
        </p:nvSpPr>
        <p:spPr>
          <a:ln/>
        </p:spPr>
        <p:txBody>
          <a:bodyPr/>
          <a:lstStyle>
            <a:lvl1pPr>
              <a:defRPr/>
            </a:lvl1pPr>
          </a:lstStyle>
          <a:p>
            <a:pPr>
              <a:defRPr/>
            </a:pPr>
            <a:fld id="{3AFE89CE-99C1-42BD-B5D8-BA227E644042}" type="slidenum">
              <a:rPr lang="en-US"/>
              <a:pPr>
                <a:defRPr/>
              </a:pPr>
              <a:t>‹#›</a:t>
            </a:fld>
            <a:endParaRPr lang="en-US"/>
          </a:p>
        </p:txBody>
      </p:sp>
    </p:spTree>
    <p:extLst>
      <p:ext uri="{BB962C8B-B14F-4D97-AF65-F5344CB8AC3E}">
        <p14:creationId xmlns:p14="http://schemas.microsoft.com/office/powerpoint/2010/main" val="1839858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7"/>
          <p:cNvSpPr>
            <a:spLocks noGrp="1" noChangeArrowheads="1"/>
          </p:cNvSpPr>
          <p:nvPr>
            <p:ph type="dt" sz="half" idx="10"/>
          </p:nvPr>
        </p:nvSpPr>
        <p:spPr>
          <a:ln/>
        </p:spPr>
        <p:txBody>
          <a:bodyPr/>
          <a:lstStyle>
            <a:lvl1pPr>
              <a:defRPr/>
            </a:lvl1pPr>
          </a:lstStyle>
          <a:p>
            <a:pPr>
              <a:defRPr/>
            </a:pPr>
            <a:endParaRPr lang="en-US"/>
          </a:p>
        </p:txBody>
      </p:sp>
      <p:sp>
        <p:nvSpPr>
          <p:cNvPr id="3" name="Rectangle 18"/>
          <p:cNvSpPr>
            <a:spLocks noGrp="1" noChangeArrowheads="1"/>
          </p:cNvSpPr>
          <p:nvPr>
            <p:ph type="ftr" sz="quarter" idx="11"/>
          </p:nvPr>
        </p:nvSpPr>
        <p:spPr>
          <a:ln/>
        </p:spPr>
        <p:txBody>
          <a:bodyPr/>
          <a:lstStyle>
            <a:lvl1pPr>
              <a:defRPr/>
            </a:lvl1pPr>
          </a:lstStyle>
          <a:p>
            <a:pPr>
              <a:defRPr/>
            </a:pPr>
            <a:endParaRPr lang="en-US"/>
          </a:p>
        </p:txBody>
      </p:sp>
      <p:sp>
        <p:nvSpPr>
          <p:cNvPr id="4" name="Rectangle 19"/>
          <p:cNvSpPr>
            <a:spLocks noGrp="1" noChangeArrowheads="1"/>
          </p:cNvSpPr>
          <p:nvPr>
            <p:ph type="sldNum" sz="quarter" idx="12"/>
          </p:nvPr>
        </p:nvSpPr>
        <p:spPr>
          <a:ln/>
        </p:spPr>
        <p:txBody>
          <a:bodyPr/>
          <a:lstStyle>
            <a:lvl1pPr>
              <a:defRPr/>
            </a:lvl1pPr>
          </a:lstStyle>
          <a:p>
            <a:pPr>
              <a:defRPr/>
            </a:pPr>
            <a:fld id="{80D76815-2AC9-473B-B228-45024A9454B3}" type="slidenum">
              <a:rPr lang="en-US"/>
              <a:pPr>
                <a:defRPr/>
              </a:pPr>
              <a:t>‹#›</a:t>
            </a:fld>
            <a:endParaRPr lang="en-US"/>
          </a:p>
        </p:txBody>
      </p:sp>
    </p:spTree>
    <p:extLst>
      <p:ext uri="{BB962C8B-B14F-4D97-AF65-F5344CB8AC3E}">
        <p14:creationId xmlns:p14="http://schemas.microsoft.com/office/powerpoint/2010/main" val="39413370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7"/>
          <p:cNvSpPr>
            <a:spLocks noGrp="1" noChangeArrowheads="1"/>
          </p:cNvSpPr>
          <p:nvPr>
            <p:ph type="dt" sz="half" idx="10"/>
          </p:nvPr>
        </p:nvSpPr>
        <p:spPr>
          <a:ln/>
        </p:spPr>
        <p:txBody>
          <a:bodyPr/>
          <a:lstStyle>
            <a:lvl1pPr>
              <a:defRPr/>
            </a:lvl1pPr>
          </a:lstStyle>
          <a:p>
            <a:pPr>
              <a:defRPr/>
            </a:pPr>
            <a:endParaRPr lang="en-US"/>
          </a:p>
        </p:txBody>
      </p:sp>
      <p:sp>
        <p:nvSpPr>
          <p:cNvPr id="6" name="Rectangle 18"/>
          <p:cNvSpPr>
            <a:spLocks noGrp="1" noChangeArrowheads="1"/>
          </p:cNvSpPr>
          <p:nvPr>
            <p:ph type="ftr" sz="quarter" idx="11"/>
          </p:nvPr>
        </p:nvSpPr>
        <p:spPr>
          <a:ln/>
        </p:spPr>
        <p:txBody>
          <a:bodyPr/>
          <a:lstStyle>
            <a:lvl1pPr>
              <a:defRPr/>
            </a:lvl1pPr>
          </a:lstStyle>
          <a:p>
            <a:pPr>
              <a:defRPr/>
            </a:pPr>
            <a:endParaRPr lang="en-US"/>
          </a:p>
        </p:txBody>
      </p:sp>
      <p:sp>
        <p:nvSpPr>
          <p:cNvPr id="7" name="Rectangle 19"/>
          <p:cNvSpPr>
            <a:spLocks noGrp="1" noChangeArrowheads="1"/>
          </p:cNvSpPr>
          <p:nvPr>
            <p:ph type="sldNum" sz="quarter" idx="12"/>
          </p:nvPr>
        </p:nvSpPr>
        <p:spPr>
          <a:ln/>
        </p:spPr>
        <p:txBody>
          <a:bodyPr/>
          <a:lstStyle>
            <a:lvl1pPr>
              <a:defRPr/>
            </a:lvl1pPr>
          </a:lstStyle>
          <a:p>
            <a:pPr>
              <a:defRPr/>
            </a:pPr>
            <a:fld id="{7DC087EC-8E48-4596-A6DE-A184F0ED5208}" type="slidenum">
              <a:rPr lang="en-US"/>
              <a:pPr>
                <a:defRPr/>
              </a:pPr>
              <a:t>‹#›</a:t>
            </a:fld>
            <a:endParaRPr lang="en-US"/>
          </a:p>
        </p:txBody>
      </p:sp>
    </p:spTree>
    <p:extLst>
      <p:ext uri="{BB962C8B-B14F-4D97-AF65-F5344CB8AC3E}">
        <p14:creationId xmlns:p14="http://schemas.microsoft.com/office/powerpoint/2010/main" val="41156219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7"/>
          <p:cNvSpPr>
            <a:spLocks noGrp="1" noChangeArrowheads="1"/>
          </p:cNvSpPr>
          <p:nvPr>
            <p:ph type="dt" sz="half" idx="10"/>
          </p:nvPr>
        </p:nvSpPr>
        <p:spPr>
          <a:ln/>
        </p:spPr>
        <p:txBody>
          <a:bodyPr/>
          <a:lstStyle>
            <a:lvl1pPr>
              <a:defRPr/>
            </a:lvl1pPr>
          </a:lstStyle>
          <a:p>
            <a:pPr>
              <a:defRPr/>
            </a:pPr>
            <a:endParaRPr lang="en-US"/>
          </a:p>
        </p:txBody>
      </p:sp>
      <p:sp>
        <p:nvSpPr>
          <p:cNvPr id="6" name="Rectangle 18"/>
          <p:cNvSpPr>
            <a:spLocks noGrp="1" noChangeArrowheads="1"/>
          </p:cNvSpPr>
          <p:nvPr>
            <p:ph type="ftr" sz="quarter" idx="11"/>
          </p:nvPr>
        </p:nvSpPr>
        <p:spPr>
          <a:ln/>
        </p:spPr>
        <p:txBody>
          <a:bodyPr/>
          <a:lstStyle>
            <a:lvl1pPr>
              <a:defRPr/>
            </a:lvl1pPr>
          </a:lstStyle>
          <a:p>
            <a:pPr>
              <a:defRPr/>
            </a:pPr>
            <a:endParaRPr lang="en-US"/>
          </a:p>
        </p:txBody>
      </p:sp>
      <p:sp>
        <p:nvSpPr>
          <p:cNvPr id="7" name="Rectangle 19"/>
          <p:cNvSpPr>
            <a:spLocks noGrp="1" noChangeArrowheads="1"/>
          </p:cNvSpPr>
          <p:nvPr>
            <p:ph type="sldNum" sz="quarter" idx="12"/>
          </p:nvPr>
        </p:nvSpPr>
        <p:spPr>
          <a:ln/>
        </p:spPr>
        <p:txBody>
          <a:bodyPr/>
          <a:lstStyle>
            <a:lvl1pPr>
              <a:defRPr/>
            </a:lvl1pPr>
          </a:lstStyle>
          <a:p>
            <a:pPr>
              <a:defRPr/>
            </a:pPr>
            <a:fld id="{8D337DC8-EAA5-4407-ACEA-84403BE12B69}" type="slidenum">
              <a:rPr lang="en-US"/>
              <a:pPr>
                <a:defRPr/>
              </a:pPr>
              <a:t>‹#›</a:t>
            </a:fld>
            <a:endParaRPr lang="en-US"/>
          </a:p>
        </p:txBody>
      </p:sp>
    </p:spTree>
    <p:extLst>
      <p:ext uri="{BB962C8B-B14F-4D97-AF65-F5344CB8AC3E}">
        <p14:creationId xmlns:p14="http://schemas.microsoft.com/office/powerpoint/2010/main" val="16830634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6350"/>
            <a:ext cx="9140825" cy="6851650"/>
            <a:chOff x="0" y="4"/>
            <a:chExt cx="5758" cy="4316"/>
          </a:xfrm>
        </p:grpSpPr>
        <p:sp>
          <p:nvSpPr>
            <p:cNvPr id="1032" name="Freeform 3"/>
            <p:cNvSpPr>
              <a:spLocks/>
            </p:cNvSpPr>
            <p:nvPr/>
          </p:nvSpPr>
          <p:spPr bwMode="hidden">
            <a:xfrm>
              <a:off x="558" y="1161"/>
              <a:ext cx="5200" cy="3159"/>
            </a:xfrm>
            <a:custGeom>
              <a:avLst/>
              <a:gdLst>
                <a:gd name="T0" fmla="*/ 0 w 5184"/>
                <a:gd name="T1" fmla="*/ 3159 h 3159"/>
                <a:gd name="T2" fmla="*/ 5344 w 5184"/>
                <a:gd name="T3" fmla="*/ 3159 h 3159"/>
                <a:gd name="T4" fmla="*/ 5344 w 5184"/>
                <a:gd name="T5" fmla="*/ 0 h 3159"/>
                <a:gd name="T6" fmla="*/ 0 w 5184"/>
                <a:gd name="T7" fmla="*/ 0 h 3159"/>
                <a:gd name="T8" fmla="*/ 0 w 5184"/>
                <a:gd name="T9" fmla="*/ 3159 h 3159"/>
                <a:gd name="T10" fmla="*/ 0 w 5184"/>
                <a:gd name="T11" fmla="*/ 3159 h 31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184" h="3159">
                  <a:moveTo>
                    <a:pt x="0" y="3159"/>
                  </a:moveTo>
                  <a:lnTo>
                    <a:pt x="5184" y="3159"/>
                  </a:lnTo>
                  <a:lnTo>
                    <a:pt x="5184" y="0"/>
                  </a:lnTo>
                  <a:lnTo>
                    <a:pt x="0" y="0"/>
                  </a:lnTo>
                  <a:lnTo>
                    <a:pt x="0" y="3159"/>
                  </a:lnTo>
                  <a:close/>
                </a:path>
              </a:pathLst>
            </a:custGeom>
            <a:gradFill rotWithShape="0">
              <a:gsLst>
                <a:gs pos="0">
                  <a:schemeClr val="bg1"/>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3" name="Freeform 4"/>
            <p:cNvSpPr>
              <a:spLocks/>
            </p:cNvSpPr>
            <p:nvPr/>
          </p:nvSpPr>
          <p:spPr bwMode="hidden">
            <a:xfrm>
              <a:off x="0" y="1161"/>
              <a:ext cx="558" cy="3159"/>
            </a:xfrm>
            <a:custGeom>
              <a:avLst/>
              <a:gdLst>
                <a:gd name="T0" fmla="*/ 0 w 556"/>
                <a:gd name="T1" fmla="*/ 0 h 3159"/>
                <a:gd name="T2" fmla="*/ 0 w 556"/>
                <a:gd name="T3" fmla="*/ 3159 h 3159"/>
                <a:gd name="T4" fmla="*/ 576 w 556"/>
                <a:gd name="T5" fmla="*/ 3159 h 3159"/>
                <a:gd name="T6" fmla="*/ 576 w 556"/>
                <a:gd name="T7" fmla="*/ 0 h 3159"/>
                <a:gd name="T8" fmla="*/ 0 w 556"/>
                <a:gd name="T9" fmla="*/ 0 h 3159"/>
                <a:gd name="T10" fmla="*/ 0 w 556"/>
                <a:gd name="T11" fmla="*/ 0 h 31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56" h="3159">
                  <a:moveTo>
                    <a:pt x="0" y="0"/>
                  </a:moveTo>
                  <a:lnTo>
                    <a:pt x="0" y="3159"/>
                  </a:lnTo>
                  <a:lnTo>
                    <a:pt x="556" y="3159"/>
                  </a:lnTo>
                  <a:lnTo>
                    <a:pt x="556" y="0"/>
                  </a:lnTo>
                  <a:lnTo>
                    <a:pt x="0" y="0"/>
                  </a:lnTo>
                  <a:close/>
                </a:path>
              </a:pathLst>
            </a:custGeom>
            <a:gradFill rotWithShape="0">
              <a:gsLst>
                <a:gs pos="0">
                  <a:schemeClr val="bg1"/>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034" name="Group 5"/>
            <p:cNvGrpSpPr>
              <a:grpSpLocks/>
            </p:cNvGrpSpPr>
            <p:nvPr userDrawn="1"/>
          </p:nvGrpSpPr>
          <p:grpSpPr bwMode="auto">
            <a:xfrm>
              <a:off x="0" y="4"/>
              <a:ext cx="5758" cy="4316"/>
              <a:chOff x="0" y="4"/>
              <a:chExt cx="5758" cy="4316"/>
            </a:xfrm>
          </p:grpSpPr>
          <p:sp>
            <p:nvSpPr>
              <p:cNvPr id="1035" name="Freeform 6"/>
              <p:cNvSpPr>
                <a:spLocks/>
              </p:cNvSpPr>
              <p:nvPr/>
            </p:nvSpPr>
            <p:spPr bwMode="ltGray">
              <a:xfrm>
                <a:off x="552" y="4"/>
                <a:ext cx="12" cy="695"/>
              </a:xfrm>
              <a:custGeom>
                <a:avLst/>
                <a:gdLst>
                  <a:gd name="T0" fmla="*/ 12 w 12"/>
                  <a:gd name="T1" fmla="*/ 0 h 695"/>
                  <a:gd name="T2" fmla="*/ 0 w 12"/>
                  <a:gd name="T3" fmla="*/ 0 h 695"/>
                  <a:gd name="T4" fmla="*/ 0 w 12"/>
                  <a:gd name="T5" fmla="*/ 695 h 695"/>
                  <a:gd name="T6" fmla="*/ 12 w 12"/>
                  <a:gd name="T7" fmla="*/ 695 h 695"/>
                  <a:gd name="T8" fmla="*/ 12 w 12"/>
                  <a:gd name="T9" fmla="*/ 0 h 695"/>
                  <a:gd name="T10" fmla="*/ 12 w 12"/>
                  <a:gd name="T11" fmla="*/ 0 h 69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695">
                    <a:moveTo>
                      <a:pt x="12" y="0"/>
                    </a:moveTo>
                    <a:lnTo>
                      <a:pt x="0" y="0"/>
                    </a:lnTo>
                    <a:lnTo>
                      <a:pt x="0" y="695"/>
                    </a:lnTo>
                    <a:lnTo>
                      <a:pt x="12" y="695"/>
                    </a:lnTo>
                    <a:lnTo>
                      <a:pt x="12" y="0"/>
                    </a:lnTo>
                    <a:close/>
                  </a:path>
                </a:pathLst>
              </a:custGeom>
              <a:gradFill rotWithShape="0">
                <a:gsLst>
                  <a:gs pos="0">
                    <a:schemeClr val="bg1"/>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6" name="Freeform 7"/>
              <p:cNvSpPr>
                <a:spLocks/>
              </p:cNvSpPr>
              <p:nvPr/>
            </p:nvSpPr>
            <p:spPr bwMode="ltGray">
              <a:xfrm>
                <a:off x="552" y="1623"/>
                <a:ext cx="12" cy="2697"/>
              </a:xfrm>
              <a:custGeom>
                <a:avLst/>
                <a:gdLst>
                  <a:gd name="T0" fmla="*/ 0 w 12"/>
                  <a:gd name="T1" fmla="*/ 2697 h 2697"/>
                  <a:gd name="T2" fmla="*/ 12 w 12"/>
                  <a:gd name="T3" fmla="*/ 2697 h 2697"/>
                  <a:gd name="T4" fmla="*/ 12 w 12"/>
                  <a:gd name="T5" fmla="*/ 0 h 2697"/>
                  <a:gd name="T6" fmla="*/ 0 w 12"/>
                  <a:gd name="T7" fmla="*/ 0 h 2697"/>
                  <a:gd name="T8" fmla="*/ 0 w 12"/>
                  <a:gd name="T9" fmla="*/ 2697 h 2697"/>
                  <a:gd name="T10" fmla="*/ 0 w 12"/>
                  <a:gd name="T11" fmla="*/ 2697 h 269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697">
                    <a:moveTo>
                      <a:pt x="0" y="2697"/>
                    </a:moveTo>
                    <a:lnTo>
                      <a:pt x="12" y="2697"/>
                    </a:lnTo>
                    <a:lnTo>
                      <a:pt x="12" y="0"/>
                    </a:lnTo>
                    <a:lnTo>
                      <a:pt x="0" y="0"/>
                    </a:lnTo>
                    <a:lnTo>
                      <a:pt x="0" y="2697"/>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7" name="Freeform 8"/>
              <p:cNvSpPr>
                <a:spLocks/>
              </p:cNvSpPr>
              <p:nvPr/>
            </p:nvSpPr>
            <p:spPr bwMode="ltGray">
              <a:xfrm>
                <a:off x="1019" y="1155"/>
                <a:ext cx="4739" cy="12"/>
              </a:xfrm>
              <a:custGeom>
                <a:avLst/>
                <a:gdLst>
                  <a:gd name="T0" fmla="*/ 4874 w 4724"/>
                  <a:gd name="T1" fmla="*/ 0 h 12"/>
                  <a:gd name="T2" fmla="*/ 0 w 4724"/>
                  <a:gd name="T3" fmla="*/ 0 h 12"/>
                  <a:gd name="T4" fmla="*/ 0 w 4724"/>
                  <a:gd name="T5" fmla="*/ 12 h 12"/>
                  <a:gd name="T6" fmla="*/ 4874 w 4724"/>
                  <a:gd name="T7" fmla="*/ 12 h 12"/>
                  <a:gd name="T8" fmla="*/ 4874 w 4724"/>
                  <a:gd name="T9" fmla="*/ 0 h 12"/>
                  <a:gd name="T10" fmla="*/ 4874 w 4724"/>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24" h="12">
                    <a:moveTo>
                      <a:pt x="4724" y="0"/>
                    </a:moveTo>
                    <a:lnTo>
                      <a:pt x="0" y="0"/>
                    </a:lnTo>
                    <a:lnTo>
                      <a:pt x="0" y="12"/>
                    </a:lnTo>
                    <a:lnTo>
                      <a:pt x="4724" y="12"/>
                    </a:lnTo>
                    <a:lnTo>
                      <a:pt x="4724" y="0"/>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8" name="Freeform 9"/>
              <p:cNvSpPr>
                <a:spLocks/>
              </p:cNvSpPr>
              <p:nvPr/>
            </p:nvSpPr>
            <p:spPr bwMode="ltGray">
              <a:xfrm>
                <a:off x="552" y="1371"/>
                <a:ext cx="12" cy="252"/>
              </a:xfrm>
              <a:custGeom>
                <a:avLst/>
                <a:gdLst>
                  <a:gd name="T0" fmla="*/ 0 w 12"/>
                  <a:gd name="T1" fmla="*/ 252 h 252"/>
                  <a:gd name="T2" fmla="*/ 12 w 12"/>
                  <a:gd name="T3" fmla="*/ 252 h 252"/>
                  <a:gd name="T4" fmla="*/ 12 w 12"/>
                  <a:gd name="T5" fmla="*/ 0 h 252"/>
                  <a:gd name="T6" fmla="*/ 0 w 12"/>
                  <a:gd name="T7" fmla="*/ 0 h 252"/>
                  <a:gd name="T8" fmla="*/ 0 w 12"/>
                  <a:gd name="T9" fmla="*/ 252 h 252"/>
                  <a:gd name="T10" fmla="*/ 0 w 12"/>
                  <a:gd name="T11" fmla="*/ 252 h 2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52">
                    <a:moveTo>
                      <a:pt x="0" y="252"/>
                    </a:moveTo>
                    <a:lnTo>
                      <a:pt x="12" y="252"/>
                    </a:lnTo>
                    <a:lnTo>
                      <a:pt x="12" y="0"/>
                    </a:lnTo>
                    <a:lnTo>
                      <a:pt x="0" y="0"/>
                    </a:lnTo>
                    <a:lnTo>
                      <a:pt x="0" y="252"/>
                    </a:lnTo>
                    <a:close/>
                  </a:path>
                </a:pathLst>
              </a:custGeom>
              <a:gradFill rotWithShape="0">
                <a:gsLst>
                  <a:gs pos="0">
                    <a:schemeClr val="accent2"/>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9" name="Freeform 10"/>
              <p:cNvSpPr>
                <a:spLocks/>
              </p:cNvSpPr>
              <p:nvPr/>
            </p:nvSpPr>
            <p:spPr bwMode="ltGray">
              <a:xfrm>
                <a:off x="552" y="699"/>
                <a:ext cx="12" cy="252"/>
              </a:xfrm>
              <a:custGeom>
                <a:avLst/>
                <a:gdLst>
                  <a:gd name="T0" fmla="*/ 12 w 12"/>
                  <a:gd name="T1" fmla="*/ 0 h 252"/>
                  <a:gd name="T2" fmla="*/ 0 w 12"/>
                  <a:gd name="T3" fmla="*/ 0 h 252"/>
                  <a:gd name="T4" fmla="*/ 0 w 12"/>
                  <a:gd name="T5" fmla="*/ 252 h 252"/>
                  <a:gd name="T6" fmla="*/ 12 w 12"/>
                  <a:gd name="T7" fmla="*/ 252 h 252"/>
                  <a:gd name="T8" fmla="*/ 12 w 12"/>
                  <a:gd name="T9" fmla="*/ 0 h 252"/>
                  <a:gd name="T10" fmla="*/ 12 w 12"/>
                  <a:gd name="T11" fmla="*/ 0 h 2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52">
                    <a:moveTo>
                      <a:pt x="12" y="0"/>
                    </a:moveTo>
                    <a:lnTo>
                      <a:pt x="0" y="0"/>
                    </a:lnTo>
                    <a:lnTo>
                      <a:pt x="0" y="252"/>
                    </a:lnTo>
                    <a:lnTo>
                      <a:pt x="12" y="252"/>
                    </a:lnTo>
                    <a:lnTo>
                      <a:pt x="12" y="0"/>
                    </a:lnTo>
                    <a:close/>
                  </a:path>
                </a:pathLst>
              </a:custGeom>
              <a:gradFill rotWithShape="0">
                <a:gsLst>
                  <a:gs pos="0">
                    <a:schemeClr val="bg2"/>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07" name="Freeform 11"/>
              <p:cNvSpPr>
                <a:spLocks/>
              </p:cNvSpPr>
              <p:nvPr/>
            </p:nvSpPr>
            <p:spPr bwMode="ltGray">
              <a:xfrm>
                <a:off x="552" y="951"/>
                <a:ext cx="12" cy="420"/>
              </a:xfrm>
              <a:custGeom>
                <a:avLst/>
                <a:gdLst>
                  <a:gd name="T0" fmla="*/ 0 w 12"/>
                  <a:gd name="T1" fmla="*/ 0 h 420"/>
                  <a:gd name="T2" fmla="*/ 0 w 12"/>
                  <a:gd name="T3" fmla="*/ 420 h 420"/>
                  <a:gd name="T4" fmla="*/ 12 w 12"/>
                  <a:gd name="T5" fmla="*/ 420 h 420"/>
                  <a:gd name="T6" fmla="*/ 12 w 12"/>
                  <a:gd name="T7" fmla="*/ 0 h 420"/>
                  <a:gd name="T8" fmla="*/ 0 w 12"/>
                  <a:gd name="T9" fmla="*/ 0 h 420"/>
                  <a:gd name="T10" fmla="*/ 0 w 12"/>
                  <a:gd name="T11" fmla="*/ 0 h 420"/>
                </a:gdLst>
                <a:ahLst/>
                <a:cxnLst>
                  <a:cxn ang="0">
                    <a:pos x="T0" y="T1"/>
                  </a:cxn>
                  <a:cxn ang="0">
                    <a:pos x="T2" y="T3"/>
                  </a:cxn>
                  <a:cxn ang="0">
                    <a:pos x="T4" y="T5"/>
                  </a:cxn>
                  <a:cxn ang="0">
                    <a:pos x="T6" y="T7"/>
                  </a:cxn>
                  <a:cxn ang="0">
                    <a:pos x="T8" y="T9"/>
                  </a:cxn>
                  <a:cxn ang="0">
                    <a:pos x="T10" y="T11"/>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a:noFill/>
              </a:ln>
              <a:extLst/>
            </p:spPr>
            <p:txBody>
              <a:bodyPr/>
              <a:lstStyle/>
              <a:p>
                <a:pPr>
                  <a:defRPr/>
                </a:pPr>
                <a:endParaRPr lang="en-US"/>
              </a:p>
            </p:txBody>
          </p:sp>
          <p:sp>
            <p:nvSpPr>
              <p:cNvPr id="1041" name="Freeform 12"/>
              <p:cNvSpPr>
                <a:spLocks/>
              </p:cNvSpPr>
              <p:nvPr/>
            </p:nvSpPr>
            <p:spPr bwMode="ltGray">
              <a:xfrm>
                <a:off x="0" y="1155"/>
                <a:ext cx="351" cy="12"/>
              </a:xfrm>
              <a:custGeom>
                <a:avLst/>
                <a:gdLst>
                  <a:gd name="T0" fmla="*/ 0 w 251"/>
                  <a:gd name="T1" fmla="*/ 0 h 12"/>
                  <a:gd name="T2" fmla="*/ 0 w 251"/>
                  <a:gd name="T3" fmla="*/ 12 h 12"/>
                  <a:gd name="T4" fmla="*/ 7186 w 251"/>
                  <a:gd name="T5" fmla="*/ 12 h 12"/>
                  <a:gd name="T6" fmla="*/ 7186 w 251"/>
                  <a:gd name="T7" fmla="*/ 0 h 12"/>
                  <a:gd name="T8" fmla="*/ 0 w 251"/>
                  <a:gd name="T9" fmla="*/ 0 h 12"/>
                  <a:gd name="T10" fmla="*/ 0 w 251"/>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 h="12">
                    <a:moveTo>
                      <a:pt x="0" y="0"/>
                    </a:moveTo>
                    <a:lnTo>
                      <a:pt x="0" y="12"/>
                    </a:lnTo>
                    <a:lnTo>
                      <a:pt x="251" y="12"/>
                    </a:lnTo>
                    <a:lnTo>
                      <a:pt x="251" y="0"/>
                    </a:lnTo>
                    <a:lnTo>
                      <a:pt x="0" y="0"/>
                    </a:lnTo>
                    <a:close/>
                  </a:path>
                </a:pathLst>
              </a:custGeom>
              <a:gradFill rotWithShape="0">
                <a:gsLst>
                  <a:gs pos="0">
                    <a:schemeClr val="bg2"/>
                  </a:gs>
                  <a:gs pos="100000">
                    <a:schemeClr val="accent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2" name="Freeform 13"/>
              <p:cNvSpPr>
                <a:spLocks/>
              </p:cNvSpPr>
              <p:nvPr/>
            </p:nvSpPr>
            <p:spPr bwMode="ltGray">
              <a:xfrm>
                <a:off x="767" y="1155"/>
                <a:ext cx="252" cy="12"/>
              </a:xfrm>
              <a:custGeom>
                <a:avLst/>
                <a:gdLst>
                  <a:gd name="T0" fmla="*/ 261 w 251"/>
                  <a:gd name="T1" fmla="*/ 0 h 12"/>
                  <a:gd name="T2" fmla="*/ 0 w 251"/>
                  <a:gd name="T3" fmla="*/ 0 h 12"/>
                  <a:gd name="T4" fmla="*/ 0 w 251"/>
                  <a:gd name="T5" fmla="*/ 12 h 12"/>
                  <a:gd name="T6" fmla="*/ 261 w 251"/>
                  <a:gd name="T7" fmla="*/ 12 h 12"/>
                  <a:gd name="T8" fmla="*/ 261 w 251"/>
                  <a:gd name="T9" fmla="*/ 0 h 12"/>
                  <a:gd name="T10" fmla="*/ 261 w 251"/>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 h="12">
                    <a:moveTo>
                      <a:pt x="251" y="0"/>
                    </a:moveTo>
                    <a:lnTo>
                      <a:pt x="0" y="0"/>
                    </a:lnTo>
                    <a:lnTo>
                      <a:pt x="0" y="12"/>
                    </a:lnTo>
                    <a:lnTo>
                      <a:pt x="251" y="12"/>
                    </a:lnTo>
                    <a:lnTo>
                      <a:pt x="251" y="0"/>
                    </a:lnTo>
                    <a:close/>
                  </a:path>
                </a:pathLst>
              </a:custGeom>
              <a:gradFill rotWithShape="0">
                <a:gsLst>
                  <a:gs pos="0">
                    <a:schemeClr val="accent2"/>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10" name="Freeform 14"/>
              <p:cNvSpPr>
                <a:spLocks/>
              </p:cNvSpPr>
              <p:nvPr/>
            </p:nvSpPr>
            <p:spPr bwMode="ltGray">
              <a:xfrm>
                <a:off x="348" y="1155"/>
                <a:ext cx="419" cy="12"/>
              </a:xfrm>
              <a:custGeom>
                <a:avLst/>
                <a:gdLst>
                  <a:gd name="T0" fmla="*/ 0 w 418"/>
                  <a:gd name="T1" fmla="*/ 0 h 12"/>
                  <a:gd name="T2" fmla="*/ 0 w 418"/>
                  <a:gd name="T3" fmla="*/ 12 h 12"/>
                  <a:gd name="T4" fmla="*/ 418 w 418"/>
                  <a:gd name="T5" fmla="*/ 12 h 12"/>
                  <a:gd name="T6" fmla="*/ 418 w 418"/>
                  <a:gd name="T7" fmla="*/ 0 h 12"/>
                  <a:gd name="T8" fmla="*/ 0 w 418"/>
                  <a:gd name="T9" fmla="*/ 0 h 12"/>
                  <a:gd name="T10" fmla="*/ 0 w 418"/>
                  <a:gd name="T11" fmla="*/ 0 h 12"/>
                </a:gdLst>
                <a:ahLst/>
                <a:cxnLst>
                  <a:cxn ang="0">
                    <a:pos x="T0" y="T1"/>
                  </a:cxn>
                  <a:cxn ang="0">
                    <a:pos x="T2" y="T3"/>
                  </a:cxn>
                  <a:cxn ang="0">
                    <a:pos x="T4" y="T5"/>
                  </a:cxn>
                  <a:cxn ang="0">
                    <a:pos x="T6" y="T7"/>
                  </a:cxn>
                  <a:cxn ang="0">
                    <a:pos x="T8" y="T9"/>
                  </a:cxn>
                  <a:cxn ang="0">
                    <a:pos x="T10" y="T11"/>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a:noFill/>
              </a:ln>
              <a:extLst/>
            </p:spPr>
            <p:txBody>
              <a:bodyPr/>
              <a:lstStyle/>
              <a:p>
                <a:pPr>
                  <a:defRPr/>
                </a:pPr>
                <a:endParaRPr lang="en-US"/>
              </a:p>
            </p:txBody>
          </p:sp>
        </p:grpSp>
      </p:grpSp>
      <p:sp>
        <p:nvSpPr>
          <p:cNvPr id="4111" name="Rectangle 15"/>
          <p:cNvSpPr>
            <a:spLocks noGrp="1" noChangeArrowheads="1"/>
          </p:cNvSpPr>
          <p:nvPr>
            <p:ph type="title"/>
          </p:nvPr>
        </p:nvSpPr>
        <p:spPr bwMode="auto">
          <a:xfrm>
            <a:off x="1066800" y="304800"/>
            <a:ext cx="7543800" cy="1431925"/>
          </a:xfrm>
          <a:prstGeom prst="rect">
            <a:avLst/>
          </a:prstGeom>
          <a:noFill/>
          <a:ln>
            <a:noFill/>
          </a:ln>
          <a:effectLst/>
          <a:extLst/>
        </p:spPr>
        <p:txBody>
          <a:bodyPr vert="horz" wrap="square" lIns="91440" tIns="45720" rIns="91440" bIns="45720" numCol="1" anchor="ctr" anchorCtr="0" compatLnSpc="1">
            <a:prstTxWarp prst="textNoShape">
              <a:avLst/>
            </a:prstTxWarp>
          </a:bodyPr>
          <a:lstStyle/>
          <a:p>
            <a:pPr lvl="0"/>
            <a:r>
              <a:rPr lang="en-US" smtClean="0"/>
              <a:t>Klik om het opmaakprofiel te bewerken</a:t>
            </a:r>
          </a:p>
        </p:txBody>
      </p:sp>
      <p:sp>
        <p:nvSpPr>
          <p:cNvPr id="4112" name="Rectangle 16"/>
          <p:cNvSpPr>
            <a:spLocks noGrp="1" noChangeArrowheads="1"/>
          </p:cNvSpPr>
          <p:nvPr>
            <p:ph type="body" idx="1"/>
          </p:nvPr>
        </p:nvSpPr>
        <p:spPr bwMode="auto">
          <a:xfrm>
            <a:off x="1066800" y="1981200"/>
            <a:ext cx="7543800" cy="41148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en-US" smtClean="0"/>
              <a:t>Klik om de opmaakprofielen van de modeltekst te bewerken</a:t>
            </a:r>
          </a:p>
          <a:p>
            <a:pPr lvl="1"/>
            <a:r>
              <a:rPr lang="en-US" smtClean="0"/>
              <a:t>Tweede niveau</a:t>
            </a:r>
          </a:p>
          <a:p>
            <a:pPr lvl="2"/>
            <a:r>
              <a:rPr lang="en-US" smtClean="0"/>
              <a:t>Derde niveau</a:t>
            </a:r>
          </a:p>
          <a:p>
            <a:pPr lvl="3"/>
            <a:r>
              <a:rPr lang="en-US" smtClean="0"/>
              <a:t>Vierde niveau</a:t>
            </a:r>
          </a:p>
          <a:p>
            <a:pPr lvl="4"/>
            <a:r>
              <a:rPr lang="en-US" smtClean="0"/>
              <a:t>Vijfde niveau</a:t>
            </a:r>
          </a:p>
        </p:txBody>
      </p:sp>
      <p:sp>
        <p:nvSpPr>
          <p:cNvPr id="4113" name="Rectangle 17"/>
          <p:cNvSpPr>
            <a:spLocks noGrp="1" noChangeArrowheads="1"/>
          </p:cNvSpPr>
          <p:nvPr>
            <p:ph type="dt" sz="half" idx="2"/>
          </p:nvPr>
        </p:nvSpPr>
        <p:spPr bwMode="auto">
          <a:xfrm>
            <a:off x="1066800" y="6248400"/>
            <a:ext cx="19050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000">
                <a:effectLst>
                  <a:outerShdw blurRad="38100" dist="38100" dir="2700000" algn="tl">
                    <a:srgbClr val="000000"/>
                  </a:outerShdw>
                </a:effectLst>
              </a:defRPr>
            </a:lvl1pPr>
          </a:lstStyle>
          <a:p>
            <a:pPr>
              <a:defRPr/>
            </a:pPr>
            <a:endParaRPr lang="en-US"/>
          </a:p>
        </p:txBody>
      </p:sp>
      <p:sp>
        <p:nvSpPr>
          <p:cNvPr id="4114" name="Rectangle 18"/>
          <p:cNvSpPr>
            <a:spLocks noGrp="1" noChangeArrowheads="1"/>
          </p:cNvSpPr>
          <p:nvPr>
            <p:ph type="ftr" sz="quarter" idx="3"/>
          </p:nvPr>
        </p:nvSpPr>
        <p:spPr bwMode="auto">
          <a:xfrm>
            <a:off x="3429000" y="6248400"/>
            <a:ext cx="28956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000">
                <a:effectLst>
                  <a:outerShdw blurRad="38100" dist="38100" dir="2700000" algn="tl">
                    <a:srgbClr val="000000"/>
                  </a:outerShdw>
                </a:effectLst>
              </a:defRPr>
            </a:lvl1pPr>
          </a:lstStyle>
          <a:p>
            <a:pPr>
              <a:defRPr/>
            </a:pPr>
            <a:endParaRPr lang="en-US"/>
          </a:p>
        </p:txBody>
      </p:sp>
      <p:sp>
        <p:nvSpPr>
          <p:cNvPr id="4115" name="Rectangle 19"/>
          <p:cNvSpPr>
            <a:spLocks noGrp="1" noChangeArrowheads="1"/>
          </p:cNvSpPr>
          <p:nvPr>
            <p:ph type="sldNum" sz="quarter" idx="4"/>
          </p:nvPr>
        </p:nvSpPr>
        <p:spPr bwMode="auto">
          <a:xfrm>
            <a:off x="6705600" y="6248400"/>
            <a:ext cx="19050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000">
                <a:effectLst>
                  <a:outerShdw blurRad="38100" dist="38100" dir="2700000" algn="tl">
                    <a:srgbClr val="000000"/>
                  </a:outerShdw>
                </a:effectLst>
              </a:defRPr>
            </a:lvl1pPr>
          </a:lstStyle>
          <a:p>
            <a:pPr>
              <a:defRPr/>
            </a:pPr>
            <a:fld id="{4E3DB85C-59A9-406A-969A-2161873A06EC}"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804"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charset="0"/>
        </a:defRPr>
      </a:lvl2pPr>
      <a:lvl3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charset="0"/>
        </a:defRPr>
      </a:lvl3pPr>
      <a:lvl4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charset="0"/>
        </a:defRPr>
      </a:lvl4pPr>
      <a:lvl5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charset="0"/>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Tahoma" charset="0"/>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Tahoma" charset="0"/>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Tahoma" charset="0"/>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Tahoma"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SzPct val="7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www.millgatehouse.co.uk/"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hyperlink" Target="http://www.denkenkunjeleren.nl/" TargetMode="Externa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0" y="152400"/>
            <a:ext cx="4648200" cy="1431925"/>
          </a:xfrm>
        </p:spPr>
        <p:txBody>
          <a:bodyPr/>
          <a:lstStyle/>
          <a:p>
            <a:pPr algn="ctr" eaLnBrk="1" hangingPunct="1">
              <a:defRPr/>
            </a:pPr>
            <a:r>
              <a:rPr lang="en-US" sz="3600" dirty="0" smtClean="0"/>
              <a:t>Concept Cartoons</a:t>
            </a:r>
          </a:p>
        </p:txBody>
      </p:sp>
      <p:sp>
        <p:nvSpPr>
          <p:cNvPr id="2051" name="Rectangle 3"/>
          <p:cNvSpPr>
            <a:spLocks noGrp="1" noChangeArrowheads="1"/>
          </p:cNvSpPr>
          <p:nvPr>
            <p:ph type="subTitle" idx="1"/>
          </p:nvPr>
        </p:nvSpPr>
        <p:spPr>
          <a:xfrm>
            <a:off x="990600" y="4800600"/>
            <a:ext cx="7391400" cy="1752600"/>
          </a:xfrm>
        </p:spPr>
        <p:txBody>
          <a:bodyPr/>
          <a:lstStyle/>
          <a:p>
            <a:pPr algn="ctr" eaLnBrk="1" hangingPunct="1">
              <a:lnSpc>
                <a:spcPct val="90000"/>
              </a:lnSpc>
              <a:defRPr/>
            </a:pPr>
            <a:endParaRPr lang="en-US" sz="2400" dirty="0" smtClean="0"/>
          </a:p>
          <a:p>
            <a:pPr algn="ctr" eaLnBrk="1" hangingPunct="1">
              <a:lnSpc>
                <a:spcPct val="90000"/>
              </a:lnSpc>
              <a:defRPr/>
            </a:pPr>
            <a:r>
              <a:rPr lang="en-US" sz="2800" dirty="0" smtClean="0"/>
              <a:t>Ed van den Berg, </a:t>
            </a:r>
            <a:r>
              <a:rPr lang="en-US" sz="2800" dirty="0" err="1" smtClean="0"/>
              <a:t>Kenniscentrum</a:t>
            </a:r>
            <a:r>
              <a:rPr lang="en-US" sz="2800" dirty="0" smtClean="0"/>
              <a:t> </a:t>
            </a:r>
            <a:r>
              <a:rPr lang="en-US" sz="2800" dirty="0" err="1" smtClean="0"/>
              <a:t>Hogeschool</a:t>
            </a:r>
            <a:r>
              <a:rPr lang="en-US" sz="2800" dirty="0" smtClean="0"/>
              <a:t> van Amsterdam en VU</a:t>
            </a:r>
          </a:p>
          <a:p>
            <a:pPr algn="ctr" eaLnBrk="1" hangingPunct="1">
              <a:lnSpc>
                <a:spcPct val="90000"/>
              </a:lnSpc>
              <a:defRPr/>
            </a:pPr>
            <a:r>
              <a:rPr lang="en-US" sz="2800" dirty="0" smtClean="0"/>
              <a:t>EWT </a:t>
            </a:r>
            <a:r>
              <a:rPr lang="en-US" sz="2800" dirty="0" err="1" smtClean="0"/>
              <a:t>Noord</a:t>
            </a:r>
            <a:r>
              <a:rPr lang="en-US" sz="2800" dirty="0" smtClean="0"/>
              <a:t>-Holland en </a:t>
            </a:r>
            <a:r>
              <a:rPr lang="en-US" sz="2800" dirty="0" err="1" smtClean="0"/>
              <a:t>Flevoland</a:t>
            </a:r>
            <a:endParaRPr lang="en-US" sz="2800" dirty="0" smtClean="0"/>
          </a:p>
        </p:txBody>
      </p:sp>
      <p:pic>
        <p:nvPicPr>
          <p:cNvPr id="307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46700" y="0"/>
            <a:ext cx="3760788" cy="5170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0" y="304800"/>
            <a:ext cx="9144000" cy="1066800"/>
          </a:xfrm>
        </p:spPr>
        <p:txBody>
          <a:bodyPr/>
          <a:lstStyle/>
          <a:p>
            <a:pPr algn="ctr" eaLnBrk="1" hangingPunct="1">
              <a:defRPr/>
            </a:pPr>
            <a:r>
              <a:rPr lang="en-US" sz="3200" dirty="0" err="1" smtClean="0"/>
              <a:t>Condensatie</a:t>
            </a:r>
            <a:r>
              <a:rPr lang="en-US" sz="3200" dirty="0" smtClean="0"/>
              <a:t> op </a:t>
            </a:r>
            <a:r>
              <a:rPr lang="en-US" sz="3200" dirty="0" err="1" smtClean="0"/>
              <a:t>glas</a:t>
            </a:r>
            <a:r>
              <a:rPr lang="en-US" sz="3200" dirty="0" smtClean="0"/>
              <a:t>: Hoe </a:t>
            </a:r>
            <a:r>
              <a:rPr lang="en-US" sz="3200" dirty="0" err="1" smtClean="0"/>
              <a:t>zou</a:t>
            </a:r>
            <a:r>
              <a:rPr lang="en-US" sz="3200" dirty="0" smtClean="0"/>
              <a:t> je </a:t>
            </a:r>
            <a:r>
              <a:rPr lang="en-US" sz="3200" dirty="0" err="1" smtClean="0"/>
              <a:t>dit</a:t>
            </a:r>
            <a:r>
              <a:rPr lang="en-US" sz="3200" dirty="0" smtClean="0"/>
              <a:t> </a:t>
            </a:r>
            <a:r>
              <a:rPr lang="en-US" sz="3200" dirty="0" err="1" smtClean="0"/>
              <a:t>verschijnsel</a:t>
            </a:r>
            <a:r>
              <a:rPr lang="en-US" sz="3200" dirty="0" smtClean="0"/>
              <a:t> </a:t>
            </a:r>
            <a:r>
              <a:rPr lang="en-US" sz="3200" dirty="0" err="1" smtClean="0"/>
              <a:t>kunnen</a:t>
            </a:r>
            <a:r>
              <a:rPr lang="en-US" sz="3200" dirty="0" smtClean="0"/>
              <a:t> </a:t>
            </a:r>
            <a:r>
              <a:rPr lang="en-US" sz="3200" dirty="0" err="1" smtClean="0"/>
              <a:t>onderzoeken</a:t>
            </a:r>
            <a:r>
              <a:rPr lang="en-US" sz="3200" dirty="0" smtClean="0"/>
              <a:t>?</a:t>
            </a:r>
          </a:p>
        </p:txBody>
      </p:sp>
      <p:pic>
        <p:nvPicPr>
          <p:cNvPr id="12291"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1463675"/>
            <a:ext cx="7289800" cy="546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defRPr/>
            </a:pPr>
            <a:r>
              <a:rPr lang="en-US" dirty="0" err="1" smtClean="0"/>
              <a:t>Werkblad</a:t>
            </a:r>
            <a:r>
              <a:rPr lang="en-US" dirty="0" smtClean="0"/>
              <a:t> Planning</a:t>
            </a:r>
            <a:endParaRPr lang="en-US" dirty="0"/>
          </a:p>
        </p:txBody>
      </p:sp>
      <p:sp>
        <p:nvSpPr>
          <p:cNvPr id="3" name="Tijdelijke aanduiding voor inhoud 2"/>
          <p:cNvSpPr>
            <a:spLocks noGrp="1"/>
          </p:cNvSpPr>
          <p:nvPr>
            <p:ph idx="1"/>
          </p:nvPr>
        </p:nvSpPr>
        <p:spPr>
          <a:xfrm>
            <a:off x="990600" y="1676400"/>
            <a:ext cx="7543800" cy="4953000"/>
          </a:xfrm>
        </p:spPr>
        <p:txBody>
          <a:bodyPr/>
          <a:lstStyle/>
          <a:p>
            <a:pPr marL="514350" indent="-514350">
              <a:buFont typeface="+mj-lt"/>
              <a:buAutoNum type="arabicPeriod"/>
              <a:defRPr/>
            </a:pPr>
            <a:r>
              <a:rPr lang="en-US" dirty="0" err="1" smtClean="0"/>
              <a:t>Wie</a:t>
            </a:r>
            <a:r>
              <a:rPr lang="en-US" dirty="0" smtClean="0"/>
              <a:t> </a:t>
            </a:r>
            <a:r>
              <a:rPr lang="en-US" dirty="0" err="1" smtClean="0"/>
              <a:t>denk</a:t>
            </a:r>
            <a:r>
              <a:rPr lang="en-US" dirty="0" smtClean="0"/>
              <a:t> je </a:t>
            </a:r>
            <a:r>
              <a:rPr lang="en-US" dirty="0" err="1" smtClean="0"/>
              <a:t>dat</a:t>
            </a:r>
            <a:r>
              <a:rPr lang="en-US" dirty="0" smtClean="0"/>
              <a:t> </a:t>
            </a:r>
            <a:r>
              <a:rPr lang="en-US" dirty="0" err="1" smtClean="0"/>
              <a:t>er</a:t>
            </a:r>
            <a:r>
              <a:rPr lang="en-US" dirty="0" smtClean="0"/>
              <a:t> </a:t>
            </a:r>
            <a:r>
              <a:rPr lang="en-US" dirty="0" err="1" smtClean="0"/>
              <a:t>gelijk</a:t>
            </a:r>
            <a:r>
              <a:rPr lang="en-US" dirty="0" smtClean="0"/>
              <a:t> </a:t>
            </a:r>
            <a:r>
              <a:rPr lang="en-US" dirty="0" err="1" smtClean="0"/>
              <a:t>heeft</a:t>
            </a:r>
            <a:r>
              <a:rPr lang="en-US" dirty="0" smtClean="0"/>
              <a:t>?</a:t>
            </a:r>
          </a:p>
          <a:p>
            <a:pPr marL="514350" indent="-514350">
              <a:buFont typeface="+mj-lt"/>
              <a:buAutoNum type="arabicPeriod"/>
              <a:defRPr/>
            </a:pPr>
            <a:r>
              <a:rPr lang="en-US" dirty="0" err="1" smtClean="0"/>
              <a:t>Waarom</a:t>
            </a:r>
            <a:r>
              <a:rPr lang="en-US" dirty="0" smtClean="0"/>
              <a:t>?</a:t>
            </a:r>
          </a:p>
          <a:p>
            <a:pPr marL="514350" indent="-514350">
              <a:buFont typeface="+mj-lt"/>
              <a:buAutoNum type="arabicPeriod"/>
              <a:defRPr/>
            </a:pPr>
            <a:r>
              <a:rPr lang="en-US" dirty="0" err="1" smtClean="0"/>
              <a:t>Zou</a:t>
            </a:r>
            <a:r>
              <a:rPr lang="en-US" dirty="0" smtClean="0"/>
              <a:t> het </a:t>
            </a:r>
            <a:r>
              <a:rPr lang="en-US" dirty="0" err="1" smtClean="0"/>
              <a:t>kunnen</a:t>
            </a:r>
            <a:r>
              <a:rPr lang="en-US" dirty="0" smtClean="0"/>
              <a:t> </a:t>
            </a:r>
            <a:r>
              <a:rPr lang="en-US" dirty="0" err="1" smtClean="0"/>
              <a:t>dat</a:t>
            </a:r>
            <a:r>
              <a:rPr lang="en-US" dirty="0" smtClean="0"/>
              <a:t> </a:t>
            </a:r>
            <a:r>
              <a:rPr lang="en-US" dirty="0" err="1" smtClean="0"/>
              <a:t>toch</a:t>
            </a:r>
            <a:r>
              <a:rPr lang="en-US" dirty="0" smtClean="0"/>
              <a:t> </a:t>
            </a:r>
            <a:r>
              <a:rPr lang="en-US" dirty="0" err="1" smtClean="0"/>
              <a:t>iemand</a:t>
            </a:r>
            <a:r>
              <a:rPr lang="en-US" dirty="0" smtClean="0"/>
              <a:t> </a:t>
            </a:r>
            <a:r>
              <a:rPr lang="en-US" dirty="0" err="1" smtClean="0"/>
              <a:t>anders</a:t>
            </a:r>
            <a:r>
              <a:rPr lang="en-US" dirty="0" smtClean="0"/>
              <a:t> </a:t>
            </a:r>
            <a:r>
              <a:rPr lang="en-US" dirty="0" err="1" smtClean="0"/>
              <a:t>gelijk</a:t>
            </a:r>
            <a:r>
              <a:rPr lang="en-US" dirty="0" smtClean="0"/>
              <a:t> </a:t>
            </a:r>
            <a:r>
              <a:rPr lang="en-US" dirty="0" err="1" smtClean="0"/>
              <a:t>heeft</a:t>
            </a:r>
            <a:r>
              <a:rPr lang="en-US" dirty="0" smtClean="0"/>
              <a:t>?</a:t>
            </a:r>
          </a:p>
          <a:p>
            <a:pPr marL="514350" indent="-514350">
              <a:buFont typeface="+mj-lt"/>
              <a:buAutoNum type="arabicPeriod"/>
              <a:defRPr/>
            </a:pPr>
            <a:r>
              <a:rPr lang="en-US" dirty="0" err="1" smtClean="0"/>
              <a:t>Waarom</a:t>
            </a:r>
            <a:r>
              <a:rPr lang="en-US" dirty="0" smtClean="0"/>
              <a:t>?</a:t>
            </a:r>
          </a:p>
          <a:p>
            <a:pPr marL="514350" indent="-514350">
              <a:buFont typeface="+mj-lt"/>
              <a:buAutoNum type="arabicPeriod"/>
              <a:defRPr/>
            </a:pPr>
            <a:r>
              <a:rPr lang="en-US" dirty="0" err="1" smtClean="0"/>
              <a:t>Bedenk</a:t>
            </a:r>
            <a:r>
              <a:rPr lang="en-US" dirty="0" smtClean="0"/>
              <a:t> </a:t>
            </a:r>
            <a:r>
              <a:rPr lang="en-US" dirty="0" err="1" smtClean="0"/>
              <a:t>een</a:t>
            </a:r>
            <a:r>
              <a:rPr lang="en-US" dirty="0" smtClean="0"/>
              <a:t> experiment </a:t>
            </a:r>
            <a:r>
              <a:rPr lang="en-US" dirty="0" err="1" smtClean="0"/>
              <a:t>om</a:t>
            </a:r>
            <a:r>
              <a:rPr lang="en-US" dirty="0" smtClean="0"/>
              <a:t> het </a:t>
            </a:r>
            <a:r>
              <a:rPr lang="en-US" dirty="0" err="1" smtClean="0"/>
              <a:t>verschijnsel</a:t>
            </a:r>
            <a:r>
              <a:rPr lang="en-US" dirty="0" smtClean="0"/>
              <a:t> </a:t>
            </a:r>
            <a:r>
              <a:rPr lang="en-US" dirty="0" err="1" smtClean="0"/>
              <a:t>verder</a:t>
            </a:r>
            <a:r>
              <a:rPr lang="en-US" dirty="0" smtClean="0"/>
              <a:t> </a:t>
            </a:r>
            <a:r>
              <a:rPr lang="en-US" dirty="0" err="1" smtClean="0"/>
              <a:t>te</a:t>
            </a:r>
            <a:r>
              <a:rPr lang="en-US" dirty="0" smtClean="0"/>
              <a:t> </a:t>
            </a:r>
            <a:r>
              <a:rPr lang="en-US" dirty="0" err="1" smtClean="0"/>
              <a:t>onderzoeken</a:t>
            </a:r>
            <a:endParaRPr lang="en-US" dirty="0" smtClean="0"/>
          </a:p>
          <a:p>
            <a:pPr marL="514350" indent="-514350">
              <a:buFont typeface="+mj-lt"/>
              <a:buAutoNum type="arabicPeriod"/>
              <a:defRPr/>
            </a:pPr>
            <a:r>
              <a:rPr lang="en-US" dirty="0" err="1" smtClean="0"/>
              <a:t>Beschrijf</a:t>
            </a:r>
            <a:r>
              <a:rPr lang="en-US" dirty="0" smtClean="0"/>
              <a:t> en </a:t>
            </a:r>
            <a:r>
              <a:rPr lang="en-US" dirty="0" err="1" smtClean="0"/>
              <a:t>maak</a:t>
            </a:r>
            <a:r>
              <a:rPr lang="en-US" dirty="0" smtClean="0"/>
              <a:t> </a:t>
            </a:r>
            <a:r>
              <a:rPr lang="en-US" dirty="0" err="1" smtClean="0"/>
              <a:t>een</a:t>
            </a:r>
            <a:r>
              <a:rPr lang="en-US" dirty="0" smtClean="0"/>
              <a:t> </a:t>
            </a:r>
            <a:r>
              <a:rPr lang="en-US" dirty="0" err="1" smtClean="0"/>
              <a:t>schets</a:t>
            </a:r>
            <a:endParaRPr lang="en-US" dirty="0" smtClean="0"/>
          </a:p>
          <a:p>
            <a:pPr marL="514350" indent="-514350">
              <a:buFont typeface="+mj-lt"/>
              <a:buAutoNum type="arabicPeriod"/>
              <a:defRPr/>
            </a:pPr>
            <a:r>
              <a:rPr lang="en-US" dirty="0" err="1" smtClean="0"/>
              <a:t>Wat</a:t>
            </a:r>
            <a:r>
              <a:rPr lang="en-US" dirty="0" smtClean="0"/>
              <a:t> </a:t>
            </a:r>
            <a:r>
              <a:rPr lang="en-US" dirty="0" err="1" smtClean="0"/>
              <a:t>verwacht</a:t>
            </a:r>
            <a:r>
              <a:rPr lang="en-US" dirty="0" smtClean="0"/>
              <a:t> je </a:t>
            </a:r>
            <a:r>
              <a:rPr lang="en-US" dirty="0" err="1" smtClean="0"/>
              <a:t>als</a:t>
            </a:r>
            <a:r>
              <a:rPr lang="en-US" dirty="0" smtClean="0"/>
              <a:t> </a:t>
            </a:r>
            <a:r>
              <a:rPr lang="en-US" dirty="0" err="1" smtClean="0"/>
              <a:t>uitkomst</a:t>
            </a:r>
            <a:r>
              <a:rPr lang="en-US" dirty="0" smtClean="0"/>
              <a:t>?</a:t>
            </a:r>
          </a:p>
          <a:p>
            <a:pPr marL="514350" indent="-514350">
              <a:buFont typeface="+mj-lt"/>
              <a:buAutoNum type="arabicPeriod"/>
              <a:defRPr/>
            </a:pPr>
            <a:endParaRPr lang="en-US" dirty="0" smtClean="0"/>
          </a:p>
          <a:p>
            <a:pPr marL="514350" indent="-514350">
              <a:buFont typeface="+mj-lt"/>
              <a:buAutoNum type="arabicPeriod"/>
              <a:defRPr/>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defRPr/>
            </a:pPr>
            <a:r>
              <a:rPr lang="en-US" dirty="0" err="1" smtClean="0"/>
              <a:t>Werkblad</a:t>
            </a:r>
            <a:r>
              <a:rPr lang="en-US" dirty="0" smtClean="0"/>
              <a:t> </a:t>
            </a:r>
            <a:r>
              <a:rPr lang="en-US" dirty="0" err="1" smtClean="0"/>
              <a:t>uitvoering</a:t>
            </a:r>
            <a:endParaRPr lang="en-US" dirty="0"/>
          </a:p>
        </p:txBody>
      </p:sp>
      <p:sp>
        <p:nvSpPr>
          <p:cNvPr id="3" name="Tijdelijke aanduiding voor inhoud 2"/>
          <p:cNvSpPr>
            <a:spLocks noGrp="1"/>
          </p:cNvSpPr>
          <p:nvPr>
            <p:ph idx="1"/>
          </p:nvPr>
        </p:nvSpPr>
        <p:spPr/>
        <p:txBody>
          <a:bodyPr/>
          <a:lstStyle/>
          <a:p>
            <a:pPr marL="514350" indent="-514350">
              <a:buFont typeface="+mj-lt"/>
              <a:buAutoNum type="arabicPeriod"/>
              <a:defRPr/>
            </a:pPr>
            <a:r>
              <a:rPr lang="en-US" dirty="0" smtClean="0"/>
              <a:t>Hoe </a:t>
            </a:r>
            <a:r>
              <a:rPr lang="en-US" dirty="0" err="1" smtClean="0"/>
              <a:t>heb</a:t>
            </a:r>
            <a:r>
              <a:rPr lang="en-US" dirty="0" smtClean="0"/>
              <a:t> je het experiment </a:t>
            </a:r>
            <a:r>
              <a:rPr lang="en-US" dirty="0" err="1" smtClean="0"/>
              <a:t>uitgevoerd</a:t>
            </a:r>
            <a:r>
              <a:rPr lang="en-US" dirty="0" smtClean="0"/>
              <a:t>?</a:t>
            </a:r>
          </a:p>
          <a:p>
            <a:pPr marL="514350" indent="-514350">
              <a:buFont typeface="+mj-lt"/>
              <a:buAutoNum type="arabicPeriod"/>
              <a:defRPr/>
            </a:pPr>
            <a:r>
              <a:rPr lang="en-US" dirty="0" err="1" smtClean="0"/>
              <a:t>Wat</a:t>
            </a:r>
            <a:r>
              <a:rPr lang="en-US" dirty="0" smtClean="0"/>
              <a:t> </a:t>
            </a:r>
            <a:r>
              <a:rPr lang="en-US" dirty="0" err="1" smtClean="0"/>
              <a:t>heb</a:t>
            </a:r>
            <a:r>
              <a:rPr lang="en-US" dirty="0" smtClean="0"/>
              <a:t> je </a:t>
            </a:r>
            <a:r>
              <a:rPr lang="en-US" dirty="0" err="1" smtClean="0"/>
              <a:t>gezien</a:t>
            </a:r>
            <a:r>
              <a:rPr lang="en-US" dirty="0" smtClean="0"/>
              <a:t>/</a:t>
            </a:r>
            <a:r>
              <a:rPr lang="en-US" dirty="0" err="1" smtClean="0"/>
              <a:t>gemeten</a:t>
            </a:r>
            <a:r>
              <a:rPr lang="en-US" dirty="0" smtClean="0"/>
              <a:t>?</a:t>
            </a:r>
          </a:p>
          <a:p>
            <a:pPr marL="514350" indent="-514350">
              <a:buFont typeface="+mj-lt"/>
              <a:buAutoNum type="arabicPeriod"/>
              <a:defRPr/>
            </a:pPr>
            <a:r>
              <a:rPr lang="en-US" dirty="0" err="1" smtClean="0"/>
              <a:t>Wat</a:t>
            </a:r>
            <a:r>
              <a:rPr lang="en-US" dirty="0" smtClean="0"/>
              <a:t> is je </a:t>
            </a:r>
            <a:r>
              <a:rPr lang="en-US" dirty="0" err="1" smtClean="0"/>
              <a:t>conclusie</a:t>
            </a:r>
            <a:r>
              <a:rPr lang="en-US" dirty="0" smtClean="0"/>
              <a:t>?</a:t>
            </a:r>
          </a:p>
          <a:p>
            <a:pPr marL="514350" indent="-514350">
              <a:buFont typeface="+mj-lt"/>
              <a:buAutoNum type="arabicPeriod"/>
              <a:defRPr/>
            </a:pPr>
            <a:r>
              <a:rPr lang="en-US" dirty="0" smtClean="0"/>
              <a:t>Is </a:t>
            </a:r>
            <a:r>
              <a:rPr lang="en-US" dirty="0" err="1" smtClean="0"/>
              <a:t>er</a:t>
            </a:r>
            <a:r>
              <a:rPr lang="en-US" dirty="0" smtClean="0"/>
              <a:t> </a:t>
            </a:r>
            <a:r>
              <a:rPr lang="en-US" dirty="0" err="1" smtClean="0"/>
              <a:t>verschil</a:t>
            </a:r>
            <a:r>
              <a:rPr lang="en-US" dirty="0" smtClean="0"/>
              <a:t> met </a:t>
            </a:r>
            <a:r>
              <a:rPr lang="en-US" dirty="0" err="1" smtClean="0"/>
              <a:t>wat</a:t>
            </a:r>
            <a:r>
              <a:rPr lang="en-US" dirty="0" smtClean="0"/>
              <a:t> je </a:t>
            </a:r>
            <a:r>
              <a:rPr lang="en-US" dirty="0" err="1" smtClean="0"/>
              <a:t>verwachtte</a:t>
            </a:r>
            <a:r>
              <a:rPr lang="en-US" dirty="0" smtClean="0"/>
              <a:t>?</a:t>
            </a:r>
          </a:p>
          <a:p>
            <a:pPr marL="514350" indent="-514350">
              <a:buFont typeface="+mj-lt"/>
              <a:buAutoNum type="arabicPeriod"/>
              <a:defRPr/>
            </a:pPr>
            <a:r>
              <a:rPr lang="en-US" dirty="0" err="1" smtClean="0"/>
              <a:t>Wat</a:t>
            </a:r>
            <a:r>
              <a:rPr lang="en-US" dirty="0" smtClean="0"/>
              <a:t> </a:t>
            </a:r>
            <a:r>
              <a:rPr lang="en-US" dirty="0" err="1" smtClean="0"/>
              <a:t>heb</a:t>
            </a:r>
            <a:r>
              <a:rPr lang="en-US" dirty="0" smtClean="0"/>
              <a:t> je </a:t>
            </a:r>
            <a:r>
              <a:rPr lang="en-US" dirty="0" err="1" smtClean="0"/>
              <a:t>geleerd</a:t>
            </a:r>
            <a:r>
              <a:rPr lang="en-US" dirty="0" smtClean="0"/>
              <a:t>?</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defRPr/>
            </a:pPr>
            <a:r>
              <a:rPr lang="en-US" dirty="0" err="1" smtClean="0"/>
              <a:t>Mogelijke</a:t>
            </a:r>
            <a:r>
              <a:rPr lang="en-US" dirty="0" smtClean="0"/>
              <a:t> </a:t>
            </a:r>
            <a:r>
              <a:rPr lang="en-US" dirty="0" err="1" smtClean="0"/>
              <a:t>experimenten</a:t>
            </a:r>
            <a:endParaRPr lang="en-US" dirty="0"/>
          </a:p>
        </p:txBody>
      </p:sp>
      <p:sp>
        <p:nvSpPr>
          <p:cNvPr id="3" name="Tijdelijke aanduiding voor inhoud 2"/>
          <p:cNvSpPr>
            <a:spLocks noGrp="1"/>
          </p:cNvSpPr>
          <p:nvPr>
            <p:ph idx="1"/>
          </p:nvPr>
        </p:nvSpPr>
        <p:spPr>
          <a:xfrm>
            <a:off x="3657600" y="1981200"/>
            <a:ext cx="5486400" cy="4114800"/>
          </a:xfrm>
        </p:spPr>
        <p:txBody>
          <a:bodyPr/>
          <a:lstStyle/>
          <a:p>
            <a:pPr marL="514350" indent="-514350">
              <a:buFont typeface="+mj-lt"/>
              <a:buAutoNum type="arabicPeriod"/>
              <a:defRPr/>
            </a:pPr>
            <a:r>
              <a:rPr lang="en-US" dirty="0" err="1" smtClean="0"/>
              <a:t>Deksel</a:t>
            </a:r>
            <a:endParaRPr lang="en-US" dirty="0" smtClean="0"/>
          </a:p>
          <a:p>
            <a:pPr marL="514350" indent="-514350">
              <a:buFont typeface="+mj-lt"/>
              <a:buAutoNum type="arabicPeriod"/>
              <a:defRPr/>
            </a:pPr>
            <a:r>
              <a:rPr lang="en-US" dirty="0" smtClean="0"/>
              <a:t>Warm en </a:t>
            </a:r>
            <a:r>
              <a:rPr lang="en-US" dirty="0" err="1" smtClean="0"/>
              <a:t>koud</a:t>
            </a:r>
            <a:r>
              <a:rPr lang="en-US" dirty="0" smtClean="0"/>
              <a:t> water </a:t>
            </a:r>
            <a:r>
              <a:rPr lang="en-US" dirty="0" err="1" smtClean="0"/>
              <a:t>vergelijken</a:t>
            </a:r>
            <a:endParaRPr lang="en-US" dirty="0" smtClean="0"/>
          </a:p>
          <a:p>
            <a:pPr marL="514350" indent="-514350">
              <a:buFont typeface="+mj-lt"/>
              <a:buAutoNum type="arabicPeriod"/>
              <a:defRPr/>
            </a:pPr>
            <a:r>
              <a:rPr lang="en-US" dirty="0" err="1" smtClean="0"/>
              <a:t>Gebeurt</a:t>
            </a:r>
            <a:r>
              <a:rPr lang="en-US" dirty="0" smtClean="0"/>
              <a:t> het </a:t>
            </a:r>
            <a:r>
              <a:rPr lang="en-US" dirty="0" err="1" smtClean="0"/>
              <a:t>ook</a:t>
            </a:r>
            <a:r>
              <a:rPr lang="en-US" dirty="0" smtClean="0"/>
              <a:t> </a:t>
            </a:r>
            <a:r>
              <a:rPr lang="en-US" dirty="0" err="1" smtClean="0"/>
              <a:t>bij</a:t>
            </a:r>
            <a:r>
              <a:rPr lang="en-US" dirty="0" smtClean="0"/>
              <a:t> </a:t>
            </a:r>
            <a:r>
              <a:rPr lang="en-US" dirty="0" err="1" smtClean="0"/>
              <a:t>andere</a:t>
            </a:r>
            <a:r>
              <a:rPr lang="en-US" dirty="0" smtClean="0"/>
              <a:t> </a:t>
            </a:r>
            <a:r>
              <a:rPr lang="en-US" dirty="0" err="1" smtClean="0"/>
              <a:t>vloeistoffen</a:t>
            </a:r>
            <a:r>
              <a:rPr lang="en-US" dirty="0" smtClean="0"/>
              <a:t>?</a:t>
            </a:r>
            <a:endParaRPr lang="en-US" dirty="0"/>
          </a:p>
        </p:txBody>
      </p:sp>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3" y="1811338"/>
            <a:ext cx="3068637" cy="2227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00" y="4311650"/>
            <a:ext cx="3060700" cy="254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52400"/>
            <a:ext cx="8229600" cy="1143000"/>
          </a:xfrm>
        </p:spPr>
        <p:txBody>
          <a:bodyPr>
            <a:normAutofit/>
          </a:bodyPr>
          <a:lstStyle/>
          <a:p>
            <a:pPr>
              <a:defRPr/>
            </a:pPr>
            <a:r>
              <a:rPr lang="en-US" dirty="0" err="1" smtClean="0"/>
              <a:t>Eerste</a:t>
            </a:r>
            <a:r>
              <a:rPr lang="en-US" dirty="0" smtClean="0"/>
              <a:t> </a:t>
            </a:r>
            <a:r>
              <a:rPr lang="en-US" smtClean="0"/>
              <a:t>ervaringen</a:t>
            </a:r>
            <a:endParaRPr lang="en-US" dirty="0"/>
          </a:p>
        </p:txBody>
      </p:sp>
      <p:sp>
        <p:nvSpPr>
          <p:cNvPr id="3" name="Tijdelijke aanduiding voor inhoud 2"/>
          <p:cNvSpPr>
            <a:spLocks noGrp="1"/>
          </p:cNvSpPr>
          <p:nvPr>
            <p:ph idx="1"/>
          </p:nvPr>
        </p:nvSpPr>
        <p:spPr>
          <a:xfrm>
            <a:off x="1066800" y="1981200"/>
            <a:ext cx="7924800" cy="4114800"/>
          </a:xfrm>
        </p:spPr>
        <p:txBody>
          <a:bodyPr/>
          <a:lstStyle/>
          <a:p>
            <a:pPr>
              <a:defRPr/>
            </a:pPr>
            <a:r>
              <a:rPr lang="en-US" dirty="0" err="1" smtClean="0"/>
              <a:t>Groepen</a:t>
            </a:r>
            <a:r>
              <a:rPr lang="en-US" dirty="0" smtClean="0"/>
              <a:t> 6-8</a:t>
            </a:r>
          </a:p>
          <a:p>
            <a:pPr>
              <a:defRPr/>
            </a:pPr>
            <a:r>
              <a:rPr lang="en-US" dirty="0" err="1" smtClean="0"/>
              <a:t>Enthousiast</a:t>
            </a:r>
            <a:r>
              <a:rPr lang="en-US" dirty="0" smtClean="0"/>
              <a:t>!</a:t>
            </a:r>
          </a:p>
          <a:p>
            <a:pPr>
              <a:defRPr/>
            </a:pPr>
            <a:r>
              <a:rPr lang="en-US" dirty="0" err="1" smtClean="0"/>
              <a:t>Onmiddellijk</a:t>
            </a:r>
            <a:r>
              <a:rPr lang="en-US" dirty="0" smtClean="0"/>
              <a:t> </a:t>
            </a:r>
            <a:r>
              <a:rPr lang="en-US" dirty="0" err="1" smtClean="0"/>
              <a:t>idee</a:t>
            </a:r>
            <a:r>
              <a:rPr lang="en-US" dirty="0" smtClean="0"/>
              <a:t> </a:t>
            </a:r>
            <a:r>
              <a:rPr lang="en-US" dirty="0" err="1" smtClean="0"/>
              <a:t>voor</a:t>
            </a:r>
            <a:r>
              <a:rPr lang="en-US" dirty="0" smtClean="0"/>
              <a:t> experiment en </a:t>
            </a:r>
            <a:r>
              <a:rPr lang="en-US" dirty="0" err="1" smtClean="0"/>
              <a:t>onmiddellijke</a:t>
            </a:r>
            <a:r>
              <a:rPr lang="en-US" dirty="0" smtClean="0"/>
              <a:t> </a:t>
            </a:r>
            <a:r>
              <a:rPr lang="en-US" dirty="0" err="1" smtClean="0"/>
              <a:t>uitvoering</a:t>
            </a:r>
            <a:r>
              <a:rPr lang="en-US" dirty="0" smtClean="0"/>
              <a:t>, </a:t>
            </a:r>
            <a:r>
              <a:rPr lang="en-US" dirty="0" err="1" smtClean="0"/>
              <a:t>te</a:t>
            </a:r>
            <a:r>
              <a:rPr lang="en-US" dirty="0" smtClean="0"/>
              <a:t> </a:t>
            </a:r>
            <a:r>
              <a:rPr lang="en-US" dirty="0" err="1" smtClean="0"/>
              <a:t>ondoordacht</a:t>
            </a:r>
            <a:endParaRPr lang="en-US" dirty="0" smtClean="0"/>
          </a:p>
          <a:p>
            <a:pPr>
              <a:defRPr/>
            </a:pPr>
            <a:r>
              <a:rPr lang="en-US" dirty="0" err="1" smtClean="0"/>
              <a:t>Goede</a:t>
            </a:r>
            <a:r>
              <a:rPr lang="en-US" dirty="0" smtClean="0"/>
              <a:t> </a:t>
            </a:r>
            <a:r>
              <a:rPr lang="en-US" dirty="0" err="1" smtClean="0"/>
              <a:t>ideeën</a:t>
            </a:r>
            <a:endParaRPr lang="en-US" dirty="0" smtClean="0"/>
          </a:p>
          <a:p>
            <a:pPr>
              <a:defRPr/>
            </a:pPr>
            <a:r>
              <a:rPr lang="en-US" dirty="0" err="1" smtClean="0"/>
              <a:t>Doorvragen</a:t>
            </a:r>
            <a:r>
              <a:rPr lang="en-US" dirty="0" smtClean="0"/>
              <a:t> van </a:t>
            </a:r>
            <a:r>
              <a:rPr lang="en-US" dirty="0" err="1" smtClean="0"/>
              <a:t>leerkracht</a:t>
            </a:r>
            <a:r>
              <a:rPr lang="en-US" dirty="0" smtClean="0"/>
              <a:t> is </a:t>
            </a:r>
            <a:r>
              <a:rPr lang="en-US" dirty="0" err="1" smtClean="0"/>
              <a:t>belangrijk</a:t>
            </a:r>
            <a:endParaRPr lang="en-US" dirty="0"/>
          </a:p>
          <a:p>
            <a:pPr>
              <a:defRPr/>
            </a:pPr>
            <a:r>
              <a:rPr lang="en-US" dirty="0" err="1" smtClean="0"/>
              <a:t>Drieslag</a:t>
            </a:r>
            <a:r>
              <a:rPr lang="en-US" dirty="0" smtClean="0"/>
              <a:t> </a:t>
            </a:r>
            <a:r>
              <a:rPr lang="en-US" dirty="0" err="1" smtClean="0"/>
              <a:t>verwachting</a:t>
            </a:r>
            <a:r>
              <a:rPr lang="en-US" dirty="0" smtClean="0"/>
              <a:t>/</a:t>
            </a:r>
            <a:r>
              <a:rPr lang="en-US" dirty="0" err="1" smtClean="0"/>
              <a:t>resultaat</a:t>
            </a:r>
            <a:r>
              <a:rPr lang="en-US" dirty="0" smtClean="0"/>
              <a:t>/</a:t>
            </a:r>
            <a:r>
              <a:rPr lang="en-US" dirty="0" err="1" smtClean="0"/>
              <a:t>conclusie</a:t>
            </a:r>
            <a:endParaRPr lang="en-US" dirty="0" smtClean="0"/>
          </a:p>
          <a:p>
            <a:pPr>
              <a:defRPr/>
            </a:pP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defRPr/>
            </a:pPr>
            <a:r>
              <a:rPr lang="en-US" dirty="0" err="1" smtClean="0"/>
              <a:t>Werkwijze</a:t>
            </a:r>
            <a:endParaRPr lang="en-US" dirty="0"/>
          </a:p>
        </p:txBody>
      </p:sp>
      <p:sp>
        <p:nvSpPr>
          <p:cNvPr id="3" name="Tijdelijke aanduiding voor inhoud 2"/>
          <p:cNvSpPr>
            <a:spLocks noGrp="1"/>
          </p:cNvSpPr>
          <p:nvPr>
            <p:ph idx="1"/>
          </p:nvPr>
        </p:nvSpPr>
        <p:spPr/>
        <p:txBody>
          <a:bodyPr/>
          <a:lstStyle/>
          <a:p>
            <a:pPr marL="0" indent="0">
              <a:buFont typeface="Wingdings" pitchFamily="2" charset="2"/>
              <a:buNone/>
              <a:defRPr/>
            </a:pPr>
            <a:r>
              <a:rPr lang="en-US" dirty="0" smtClean="0"/>
              <a:t>2 lessen</a:t>
            </a:r>
          </a:p>
          <a:p>
            <a:pPr marL="0" indent="0">
              <a:buFont typeface="Wingdings" pitchFamily="2" charset="2"/>
              <a:buNone/>
              <a:defRPr/>
            </a:pPr>
            <a:r>
              <a:rPr lang="en-US" dirty="0" smtClean="0"/>
              <a:t>Les 1: </a:t>
            </a:r>
            <a:r>
              <a:rPr lang="en-US" dirty="0" err="1" smtClean="0"/>
              <a:t>discussie</a:t>
            </a:r>
            <a:r>
              <a:rPr lang="en-US" dirty="0" smtClean="0"/>
              <a:t> en planning van experiment, </a:t>
            </a:r>
            <a:r>
              <a:rPr lang="en-US" dirty="0" err="1" smtClean="0"/>
              <a:t>invullen</a:t>
            </a:r>
            <a:r>
              <a:rPr lang="en-US" dirty="0" smtClean="0"/>
              <a:t> van </a:t>
            </a:r>
            <a:r>
              <a:rPr lang="en-US" dirty="0" err="1" smtClean="0"/>
              <a:t>werkblad</a:t>
            </a:r>
            <a:endParaRPr lang="en-US" dirty="0" smtClean="0"/>
          </a:p>
          <a:p>
            <a:pPr marL="0" indent="0">
              <a:buFont typeface="Wingdings" pitchFamily="2" charset="2"/>
              <a:buNone/>
              <a:defRPr/>
            </a:pPr>
            <a:r>
              <a:rPr lang="en-US" dirty="0" smtClean="0"/>
              <a:t>Les 2: </a:t>
            </a:r>
            <a:r>
              <a:rPr lang="en-US" dirty="0" err="1" smtClean="0"/>
              <a:t>Uitvoering</a:t>
            </a:r>
            <a:r>
              <a:rPr lang="en-US" dirty="0" smtClean="0"/>
              <a:t> van experiment en </a:t>
            </a:r>
            <a:r>
              <a:rPr lang="en-US" dirty="0" err="1" smtClean="0"/>
              <a:t>rapportering</a:t>
            </a:r>
            <a:endParaRPr lang="en-US" dirty="0" smtClean="0"/>
          </a:p>
          <a:p>
            <a:pPr>
              <a:defRPr/>
            </a:pPr>
            <a:endParaRPr lang="en-US" dirty="0" smtClean="0"/>
          </a:p>
          <a:p>
            <a:pPr>
              <a:defRPr/>
            </a:pPr>
            <a:r>
              <a:rPr lang="en-US" dirty="0" err="1" smtClean="0"/>
              <a:t>Samenwerkend</a:t>
            </a:r>
            <a:r>
              <a:rPr lang="en-US" dirty="0" smtClean="0"/>
              <a:t> </a:t>
            </a:r>
            <a:r>
              <a:rPr lang="en-US" dirty="0" err="1" smtClean="0"/>
              <a:t>leren</a:t>
            </a:r>
            <a:r>
              <a:rPr lang="en-US" dirty="0" smtClean="0"/>
              <a:t> met </a:t>
            </a:r>
            <a:r>
              <a:rPr lang="en-US" dirty="0" err="1" smtClean="0"/>
              <a:t>rollen</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1066800" y="304800"/>
            <a:ext cx="7543800" cy="1066800"/>
          </a:xfrm>
        </p:spPr>
        <p:txBody>
          <a:bodyPr/>
          <a:lstStyle/>
          <a:p>
            <a:pPr eaLnBrk="1" hangingPunct="1">
              <a:defRPr/>
            </a:pPr>
            <a:r>
              <a:rPr lang="en-US" smtClean="0"/>
              <a:t>Nogmaals koud water</a:t>
            </a:r>
          </a:p>
        </p:txBody>
      </p:sp>
      <p:pic>
        <p:nvPicPr>
          <p:cNvPr id="1843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143000"/>
            <a:ext cx="7620000"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1066800" y="0"/>
            <a:ext cx="7543800" cy="838200"/>
          </a:xfrm>
        </p:spPr>
        <p:txBody>
          <a:bodyPr/>
          <a:lstStyle/>
          <a:p>
            <a:pPr eaLnBrk="1" hangingPunct="1">
              <a:defRPr/>
            </a:pPr>
            <a:r>
              <a:rPr lang="en-US" dirty="0" err="1" smtClean="0"/>
              <a:t>Vallen</a:t>
            </a:r>
            <a:endParaRPr lang="en-US" dirty="0" smtClean="0"/>
          </a:p>
        </p:txBody>
      </p:sp>
      <p:pic>
        <p:nvPicPr>
          <p:cNvPr id="1945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 y="838200"/>
            <a:ext cx="8702675" cy="6107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err="1" smtClean="0">
                <a:solidFill>
                  <a:srgbClr val="FFFF00"/>
                </a:solidFill>
              </a:rPr>
              <a:t>Wat</a:t>
            </a:r>
            <a:r>
              <a:rPr lang="en-US" dirty="0" smtClean="0">
                <a:solidFill>
                  <a:srgbClr val="FFFF00"/>
                </a:solidFill>
              </a:rPr>
              <a:t> </a:t>
            </a:r>
            <a:r>
              <a:rPr lang="en-US" dirty="0" err="1" smtClean="0">
                <a:solidFill>
                  <a:srgbClr val="FFFF00"/>
                </a:solidFill>
              </a:rPr>
              <a:t>weet</a:t>
            </a:r>
            <a:r>
              <a:rPr lang="en-US" dirty="0" smtClean="0">
                <a:solidFill>
                  <a:srgbClr val="FFFF00"/>
                </a:solidFill>
              </a:rPr>
              <a:t> je </a:t>
            </a:r>
            <a:r>
              <a:rPr lang="en-US" dirty="0" err="1" smtClean="0">
                <a:solidFill>
                  <a:srgbClr val="FFFF00"/>
                </a:solidFill>
              </a:rPr>
              <a:t>zelf</a:t>
            </a:r>
            <a:r>
              <a:rPr lang="en-US" dirty="0" smtClean="0">
                <a:solidFill>
                  <a:srgbClr val="FFFF00"/>
                </a:solidFill>
              </a:rPr>
              <a:t> over </a:t>
            </a:r>
            <a:r>
              <a:rPr lang="en-US" dirty="0" err="1" smtClean="0">
                <a:solidFill>
                  <a:srgbClr val="FFFF00"/>
                </a:solidFill>
              </a:rPr>
              <a:t>vallen</a:t>
            </a:r>
            <a:r>
              <a:rPr lang="en-US" dirty="0" smtClean="0">
                <a:solidFill>
                  <a:srgbClr val="FFFF00"/>
                </a:solidFill>
              </a:rPr>
              <a:t>?</a:t>
            </a:r>
            <a:r>
              <a:rPr lang="en-US" dirty="0" smtClean="0"/>
              <a:t> </a:t>
            </a:r>
            <a:r>
              <a:rPr lang="en-US" dirty="0" err="1" smtClean="0"/>
              <a:t>Bespreek</a:t>
            </a:r>
            <a:r>
              <a:rPr lang="en-US" dirty="0" smtClean="0"/>
              <a:t> met je </a:t>
            </a:r>
            <a:r>
              <a:rPr lang="en-US" dirty="0" err="1" smtClean="0"/>
              <a:t>buren</a:t>
            </a:r>
            <a:r>
              <a:rPr lang="en-US" dirty="0" smtClean="0"/>
              <a:t>…</a:t>
            </a:r>
            <a:endParaRPr lang="en-US" dirty="0"/>
          </a:p>
        </p:txBody>
      </p:sp>
      <p:sp>
        <p:nvSpPr>
          <p:cNvPr id="3" name="Content Placeholder 2"/>
          <p:cNvSpPr>
            <a:spLocks noGrp="1"/>
          </p:cNvSpPr>
          <p:nvPr>
            <p:ph idx="1"/>
          </p:nvPr>
        </p:nvSpPr>
        <p:spPr>
          <a:xfrm>
            <a:off x="395288" y="1916113"/>
            <a:ext cx="8229600" cy="4525962"/>
          </a:xfrm>
        </p:spPr>
        <p:txBody>
          <a:bodyPr>
            <a:normAutofit fontScale="85000" lnSpcReduction="10000"/>
          </a:bodyPr>
          <a:lstStyle/>
          <a:p>
            <a:pPr marL="0" indent="0">
              <a:buFont typeface="Wingdings" pitchFamily="2" charset="2"/>
              <a:buNone/>
              <a:defRPr/>
            </a:pPr>
            <a:r>
              <a:rPr lang="en-US" dirty="0" err="1" smtClean="0"/>
              <a:t>Zijn</a:t>
            </a:r>
            <a:r>
              <a:rPr lang="en-US" dirty="0" smtClean="0"/>
              <a:t> de </a:t>
            </a:r>
            <a:r>
              <a:rPr lang="en-US" dirty="0" err="1" smtClean="0"/>
              <a:t>volgende</a:t>
            </a:r>
            <a:r>
              <a:rPr lang="en-US" dirty="0" smtClean="0"/>
              <a:t> </a:t>
            </a:r>
            <a:r>
              <a:rPr lang="en-US" dirty="0" err="1" smtClean="0"/>
              <a:t>uitspraken</a:t>
            </a:r>
            <a:r>
              <a:rPr lang="en-US" dirty="0" smtClean="0"/>
              <a:t> </a:t>
            </a:r>
            <a:r>
              <a:rPr lang="en-US" dirty="0" err="1" smtClean="0">
                <a:solidFill>
                  <a:srgbClr val="FFFF00"/>
                </a:solidFill>
              </a:rPr>
              <a:t>waar</a:t>
            </a:r>
            <a:r>
              <a:rPr lang="en-US" dirty="0" smtClean="0"/>
              <a:t> of </a:t>
            </a:r>
            <a:r>
              <a:rPr lang="en-US" dirty="0" err="1" smtClean="0">
                <a:solidFill>
                  <a:srgbClr val="FFFF00"/>
                </a:solidFill>
              </a:rPr>
              <a:t>niet</a:t>
            </a:r>
            <a:r>
              <a:rPr lang="en-US" dirty="0" smtClean="0">
                <a:solidFill>
                  <a:srgbClr val="FFFF00"/>
                </a:solidFill>
              </a:rPr>
              <a:t> </a:t>
            </a:r>
            <a:r>
              <a:rPr lang="en-US" dirty="0" err="1" smtClean="0">
                <a:solidFill>
                  <a:srgbClr val="FFFF00"/>
                </a:solidFill>
              </a:rPr>
              <a:t>waar</a:t>
            </a:r>
            <a:r>
              <a:rPr lang="en-US" dirty="0" smtClean="0"/>
              <a:t>?</a:t>
            </a:r>
          </a:p>
          <a:p>
            <a:pPr marL="514350" indent="-514350">
              <a:buFont typeface="+mj-lt"/>
              <a:buAutoNum type="alphaLcParenR"/>
              <a:defRPr/>
            </a:pPr>
            <a:r>
              <a:rPr lang="nl-NL" dirty="0" smtClean="0"/>
              <a:t>Een </a:t>
            </a:r>
            <a:r>
              <a:rPr lang="nl-NL" dirty="0"/>
              <a:t>grote steen valt sneller dan een kleine want hij is zwaarder. </a:t>
            </a:r>
            <a:endParaRPr lang="nl-NL" dirty="0" smtClean="0"/>
          </a:p>
          <a:p>
            <a:pPr marL="514350" indent="-514350">
              <a:buFont typeface="+mj-lt"/>
              <a:buAutoNum type="alphaLcParenR"/>
              <a:defRPr/>
            </a:pPr>
            <a:r>
              <a:rPr lang="nl-NL" dirty="0" smtClean="0"/>
              <a:t>Een </a:t>
            </a:r>
            <a:r>
              <a:rPr lang="nl-NL" dirty="0"/>
              <a:t>blad papier valt langzaam vanwege de lucht. </a:t>
            </a:r>
            <a:endParaRPr lang="nl-NL" dirty="0" smtClean="0"/>
          </a:p>
          <a:p>
            <a:pPr marL="514350" indent="-514350">
              <a:buFont typeface="+mj-lt"/>
              <a:buAutoNum type="alphaLcParenR"/>
              <a:defRPr/>
            </a:pPr>
            <a:r>
              <a:rPr lang="nl-NL" dirty="0" smtClean="0"/>
              <a:t>Een </a:t>
            </a:r>
            <a:r>
              <a:rPr lang="nl-NL" dirty="0"/>
              <a:t>propje papier valt bijna net zo snel als een steen. </a:t>
            </a:r>
            <a:endParaRPr lang="nl-NL" dirty="0" smtClean="0"/>
          </a:p>
          <a:p>
            <a:pPr marL="514350" indent="-514350">
              <a:buFont typeface="+mj-lt"/>
              <a:buAutoNum type="alphaLcParenR"/>
              <a:defRPr/>
            </a:pPr>
            <a:r>
              <a:rPr lang="nl-NL" dirty="0" smtClean="0"/>
              <a:t>Een </a:t>
            </a:r>
            <a:r>
              <a:rPr lang="nl-NL" dirty="0"/>
              <a:t>paperclip valt langzaam want hij is klein. </a:t>
            </a:r>
            <a:endParaRPr lang="nl-NL" dirty="0" smtClean="0"/>
          </a:p>
          <a:p>
            <a:pPr marL="514350" indent="-514350">
              <a:buFont typeface="+mj-lt"/>
              <a:buAutoNum type="alphaLcParenR"/>
              <a:defRPr/>
            </a:pPr>
            <a:r>
              <a:rPr lang="nl-NL" dirty="0" smtClean="0"/>
              <a:t>Een </a:t>
            </a:r>
            <a:r>
              <a:rPr lang="nl-NL" dirty="0"/>
              <a:t>2 Euro munt valt sneller dan 10 cent</a:t>
            </a:r>
            <a:r>
              <a:rPr lang="nl-NL" dirty="0" smtClean="0"/>
              <a:t>.</a:t>
            </a:r>
            <a:endParaRPr lang="en-US" dirty="0" smtClean="0"/>
          </a:p>
          <a:p>
            <a:pPr marL="0" indent="0">
              <a:buFont typeface="Wingdings" pitchFamily="2" charset="2"/>
              <a:buNone/>
              <a:defRPr/>
            </a:pPr>
            <a:r>
              <a:rPr lang="en-US" dirty="0" err="1" smtClean="0">
                <a:solidFill>
                  <a:srgbClr val="FFFF00"/>
                </a:solidFill>
              </a:rPr>
              <a:t>Weet</a:t>
            </a:r>
            <a:r>
              <a:rPr lang="en-US" dirty="0" smtClean="0">
                <a:solidFill>
                  <a:srgbClr val="FFFF00"/>
                </a:solidFill>
              </a:rPr>
              <a:t> </a:t>
            </a:r>
            <a:r>
              <a:rPr lang="en-US" dirty="0" err="1" smtClean="0">
                <a:solidFill>
                  <a:srgbClr val="FFFF00"/>
                </a:solidFill>
              </a:rPr>
              <a:t>ik</a:t>
            </a:r>
            <a:r>
              <a:rPr lang="en-US" dirty="0" smtClean="0">
                <a:solidFill>
                  <a:srgbClr val="FFFF00"/>
                </a:solidFill>
              </a:rPr>
              <a:t> </a:t>
            </a:r>
            <a:r>
              <a:rPr lang="en-US" dirty="0" err="1" smtClean="0">
                <a:solidFill>
                  <a:srgbClr val="FFFF00"/>
                </a:solidFill>
              </a:rPr>
              <a:t>genoeg</a:t>
            </a:r>
            <a:r>
              <a:rPr lang="en-US" dirty="0" smtClean="0">
                <a:solidFill>
                  <a:srgbClr val="FFFF00"/>
                </a:solidFill>
              </a:rPr>
              <a:t> of </a:t>
            </a:r>
            <a:r>
              <a:rPr lang="en-US" dirty="0" err="1" smtClean="0">
                <a:solidFill>
                  <a:srgbClr val="FFFF00"/>
                </a:solidFill>
              </a:rPr>
              <a:t>moet</a:t>
            </a:r>
            <a:r>
              <a:rPr lang="en-US" dirty="0" smtClean="0">
                <a:solidFill>
                  <a:srgbClr val="FFFF00"/>
                </a:solidFill>
              </a:rPr>
              <a:t> </a:t>
            </a:r>
            <a:r>
              <a:rPr lang="en-US" dirty="0" err="1" smtClean="0">
                <a:solidFill>
                  <a:srgbClr val="FFFF00"/>
                </a:solidFill>
              </a:rPr>
              <a:t>ik</a:t>
            </a:r>
            <a:r>
              <a:rPr lang="en-US" dirty="0" smtClean="0">
                <a:solidFill>
                  <a:srgbClr val="FFFF00"/>
                </a:solidFill>
              </a:rPr>
              <a:t> </a:t>
            </a:r>
            <a:r>
              <a:rPr lang="en-US" dirty="0" err="1" smtClean="0">
                <a:solidFill>
                  <a:srgbClr val="FFFF00"/>
                </a:solidFill>
              </a:rPr>
              <a:t>nog</a:t>
            </a:r>
            <a:r>
              <a:rPr lang="en-US" dirty="0" smtClean="0">
                <a:solidFill>
                  <a:srgbClr val="FFFF00"/>
                </a:solidFill>
              </a:rPr>
              <a:t> </a:t>
            </a:r>
            <a:r>
              <a:rPr lang="en-US" dirty="0" err="1" smtClean="0">
                <a:solidFill>
                  <a:srgbClr val="FFFF00"/>
                </a:solidFill>
              </a:rPr>
              <a:t>wat</a:t>
            </a:r>
            <a:r>
              <a:rPr lang="en-US" dirty="0" smtClean="0">
                <a:solidFill>
                  <a:srgbClr val="FFFF00"/>
                </a:solidFill>
              </a:rPr>
              <a:t> </a:t>
            </a:r>
            <a:r>
              <a:rPr lang="en-US" dirty="0" err="1" smtClean="0">
                <a:solidFill>
                  <a:srgbClr val="FFFF00"/>
                </a:solidFill>
              </a:rPr>
              <a:t>bijspijkeren</a:t>
            </a:r>
            <a:r>
              <a:rPr lang="en-US" dirty="0" smtClean="0">
                <a:solidFill>
                  <a:srgbClr val="FFFF00"/>
                </a:solidFill>
              </a:rPr>
              <a:t>?</a:t>
            </a:r>
          </a:p>
          <a:p>
            <a:pPr marL="514350" indent="-514350">
              <a:buFont typeface="+mj-lt"/>
              <a:buAutoNum type="arabicPeriod"/>
              <a:defRPr/>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14400" y="304800"/>
            <a:ext cx="7543800" cy="2514600"/>
          </a:xfrm>
        </p:spPr>
        <p:txBody>
          <a:bodyPr/>
          <a:lstStyle/>
          <a:p>
            <a:pPr algn="ctr">
              <a:defRPr/>
            </a:pPr>
            <a:r>
              <a:rPr lang="en-US" dirty="0" smtClean="0"/>
              <a:t>Film 8ste </a:t>
            </a:r>
            <a:r>
              <a:rPr lang="en-US" dirty="0" err="1" smtClean="0"/>
              <a:t>Montessorischool</a:t>
            </a:r>
            <a:r>
              <a:rPr lang="en-US" dirty="0" smtClean="0"/>
              <a:t/>
            </a:r>
            <a:br>
              <a:rPr lang="en-US" dirty="0" smtClean="0"/>
            </a:br>
            <a:r>
              <a:rPr lang="en-US" dirty="0" smtClean="0"/>
              <a:t>STAIJ Amsterdam</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eaLnBrk="1" hangingPunct="1">
              <a:defRPr/>
            </a:pPr>
            <a:r>
              <a:rPr lang="en-US" smtClean="0"/>
              <a:t>Doelen wetenschap en techniekonderwijs</a:t>
            </a:r>
          </a:p>
        </p:txBody>
      </p:sp>
      <p:sp>
        <p:nvSpPr>
          <p:cNvPr id="65539" name="Rectangle 3"/>
          <p:cNvSpPr>
            <a:spLocks noGrp="1" noChangeArrowheads="1"/>
          </p:cNvSpPr>
          <p:nvPr>
            <p:ph type="body" idx="1"/>
          </p:nvPr>
        </p:nvSpPr>
        <p:spPr>
          <a:xfrm>
            <a:off x="457200" y="1828800"/>
            <a:ext cx="8153400" cy="4191000"/>
          </a:xfrm>
        </p:spPr>
        <p:txBody>
          <a:bodyPr/>
          <a:lstStyle/>
          <a:p>
            <a:pPr marL="0" indent="0" eaLnBrk="1" hangingPunct="1">
              <a:buFont typeface="Wingdings" pitchFamily="2" charset="2"/>
              <a:buNone/>
              <a:defRPr/>
            </a:pPr>
            <a:r>
              <a:rPr lang="en-US" sz="4000" dirty="0" err="1" smtClean="0"/>
              <a:t>Inhoud</a:t>
            </a:r>
            <a:r>
              <a:rPr lang="en-US" sz="4000" dirty="0" smtClean="0"/>
              <a:t>:</a:t>
            </a:r>
          </a:p>
          <a:p>
            <a:pPr eaLnBrk="1" hangingPunct="1">
              <a:defRPr/>
            </a:pPr>
            <a:r>
              <a:rPr lang="en-US" sz="4000" dirty="0" err="1" smtClean="0"/>
              <a:t>Biologie</a:t>
            </a:r>
            <a:r>
              <a:rPr lang="en-US" sz="4000" dirty="0" smtClean="0"/>
              <a:t>, </a:t>
            </a:r>
            <a:r>
              <a:rPr lang="en-US" sz="4000" dirty="0" err="1" smtClean="0"/>
              <a:t>natuurkunde</a:t>
            </a:r>
            <a:r>
              <a:rPr lang="en-US" sz="4000" dirty="0" smtClean="0"/>
              <a:t>, </a:t>
            </a:r>
            <a:r>
              <a:rPr lang="en-US" sz="4000" dirty="0" err="1" smtClean="0"/>
              <a:t>scheikunde</a:t>
            </a:r>
            <a:r>
              <a:rPr lang="en-US" sz="4000" dirty="0" smtClean="0"/>
              <a:t>, </a:t>
            </a:r>
            <a:r>
              <a:rPr lang="en-US" sz="4000" dirty="0" err="1" smtClean="0"/>
              <a:t>techniek</a:t>
            </a:r>
            <a:r>
              <a:rPr lang="en-US" sz="4000" dirty="0" smtClean="0"/>
              <a:t>, milieu, </a:t>
            </a:r>
            <a:r>
              <a:rPr lang="en-US" sz="4000" dirty="0" err="1" smtClean="0"/>
              <a:t>zorg</a:t>
            </a:r>
            <a:r>
              <a:rPr lang="en-US" sz="4000" dirty="0" smtClean="0"/>
              <a:t> </a:t>
            </a:r>
            <a:r>
              <a:rPr lang="en-US" sz="4000" dirty="0" err="1" smtClean="0"/>
              <a:t>voor</a:t>
            </a:r>
            <a:r>
              <a:rPr lang="en-US" sz="4000" dirty="0" smtClean="0"/>
              <a:t> </a:t>
            </a:r>
            <a:r>
              <a:rPr lang="en-US" sz="4000" dirty="0" err="1" smtClean="0"/>
              <a:t>natuur</a:t>
            </a:r>
            <a:endParaRPr lang="en-US" sz="4000" dirty="0" smtClean="0"/>
          </a:p>
          <a:p>
            <a:pPr marL="0" indent="0" eaLnBrk="1" hangingPunct="1">
              <a:buFont typeface="Wingdings" pitchFamily="2" charset="2"/>
              <a:buNone/>
              <a:defRPr/>
            </a:pPr>
            <a:r>
              <a:rPr lang="en-US" sz="4000" dirty="0" err="1" smtClean="0"/>
              <a:t>Methode</a:t>
            </a:r>
            <a:r>
              <a:rPr lang="en-US" sz="4000" dirty="0" smtClean="0"/>
              <a:t>:</a:t>
            </a:r>
          </a:p>
          <a:p>
            <a:pPr eaLnBrk="1" hangingPunct="1">
              <a:defRPr/>
            </a:pPr>
            <a:r>
              <a:rPr lang="en-US" sz="4000" dirty="0" err="1" smtClean="0"/>
              <a:t>Onderzoeken</a:t>
            </a:r>
            <a:endParaRPr lang="en-US" sz="4000" dirty="0" smtClean="0"/>
          </a:p>
          <a:p>
            <a:pPr eaLnBrk="1" hangingPunct="1">
              <a:defRPr/>
            </a:pPr>
            <a:r>
              <a:rPr lang="en-US" sz="4000" dirty="0" err="1" smtClean="0"/>
              <a:t>Redeneren</a:t>
            </a:r>
            <a:r>
              <a:rPr lang="en-US" sz="4000" dirty="0" smtClean="0"/>
              <a:t> met </a:t>
            </a:r>
            <a:r>
              <a:rPr lang="en-US" sz="4000" dirty="0" err="1" smtClean="0"/>
              <a:t>bewijsmateriaal</a:t>
            </a:r>
            <a:endParaRPr lang="en-US" sz="40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pPr eaLnBrk="1" hangingPunct="1">
              <a:defRPr/>
            </a:pPr>
            <a:r>
              <a:rPr lang="en-US" smtClean="0"/>
              <a:t>Discussievragen</a:t>
            </a:r>
          </a:p>
        </p:txBody>
      </p:sp>
      <p:sp>
        <p:nvSpPr>
          <p:cNvPr id="95235" name="Rectangle 3"/>
          <p:cNvSpPr>
            <a:spLocks noGrp="1" noChangeArrowheads="1"/>
          </p:cNvSpPr>
          <p:nvPr>
            <p:ph type="body" idx="1"/>
          </p:nvPr>
        </p:nvSpPr>
        <p:spPr/>
        <p:txBody>
          <a:bodyPr/>
          <a:lstStyle/>
          <a:p>
            <a:pPr eaLnBrk="1" hangingPunct="1">
              <a:defRPr/>
            </a:pPr>
            <a:r>
              <a:rPr lang="en-US" dirty="0" smtClean="0"/>
              <a:t>Was </a:t>
            </a:r>
            <a:r>
              <a:rPr lang="en-US" dirty="0" err="1" smtClean="0"/>
              <a:t>er</a:t>
            </a:r>
            <a:r>
              <a:rPr lang="en-US" dirty="0" smtClean="0"/>
              <a:t> </a:t>
            </a:r>
            <a:r>
              <a:rPr lang="en-US" dirty="0" err="1" smtClean="0"/>
              <a:t>redeneren</a:t>
            </a:r>
            <a:r>
              <a:rPr lang="en-US" dirty="0" smtClean="0"/>
              <a:t> met </a:t>
            </a:r>
            <a:r>
              <a:rPr lang="en-US" dirty="0" err="1" smtClean="0"/>
              <a:t>begrippen</a:t>
            </a:r>
            <a:r>
              <a:rPr lang="en-US" dirty="0" smtClean="0"/>
              <a:t>?</a:t>
            </a:r>
          </a:p>
          <a:p>
            <a:pPr eaLnBrk="1" hangingPunct="1">
              <a:defRPr/>
            </a:pPr>
            <a:r>
              <a:rPr lang="en-US" dirty="0" smtClean="0"/>
              <a:t>Was </a:t>
            </a:r>
            <a:r>
              <a:rPr lang="en-US" dirty="0" err="1" smtClean="0"/>
              <a:t>er</a:t>
            </a:r>
            <a:r>
              <a:rPr lang="en-US" dirty="0" smtClean="0"/>
              <a:t> </a:t>
            </a:r>
            <a:r>
              <a:rPr lang="en-US" dirty="0" err="1" smtClean="0"/>
              <a:t>redeneren</a:t>
            </a:r>
            <a:r>
              <a:rPr lang="en-US" dirty="0" smtClean="0"/>
              <a:t> met </a:t>
            </a:r>
            <a:r>
              <a:rPr lang="en-US" dirty="0" err="1" smtClean="0"/>
              <a:t>bewijsmateriaal</a:t>
            </a:r>
            <a:r>
              <a:rPr lang="en-US" dirty="0" smtClean="0"/>
              <a:t>?</a:t>
            </a:r>
          </a:p>
          <a:p>
            <a:pPr eaLnBrk="1" hangingPunct="1">
              <a:defRPr/>
            </a:pPr>
            <a:r>
              <a:rPr lang="en-US" dirty="0" smtClean="0"/>
              <a:t>Is </a:t>
            </a:r>
            <a:r>
              <a:rPr lang="en-US" dirty="0" err="1" smtClean="0"/>
              <a:t>dit</a:t>
            </a:r>
            <a:r>
              <a:rPr lang="en-US" dirty="0" smtClean="0"/>
              <a:t> </a:t>
            </a:r>
            <a:r>
              <a:rPr lang="en-US" dirty="0" err="1" smtClean="0"/>
              <a:t>geschikt</a:t>
            </a:r>
            <a:r>
              <a:rPr lang="en-US" dirty="0" smtClean="0"/>
              <a:t> </a:t>
            </a:r>
            <a:r>
              <a:rPr lang="en-US" dirty="0" err="1" smtClean="0"/>
              <a:t>voor</a:t>
            </a:r>
            <a:r>
              <a:rPr lang="en-US" dirty="0" smtClean="0"/>
              <a:t> </a:t>
            </a:r>
            <a:r>
              <a:rPr lang="en-US" dirty="0" err="1" smtClean="0"/>
              <a:t>kinderen</a:t>
            </a:r>
            <a:r>
              <a:rPr lang="en-US" dirty="0" smtClean="0"/>
              <a:t> in de </a:t>
            </a:r>
            <a:r>
              <a:rPr lang="en-US" dirty="0" err="1" smtClean="0"/>
              <a:t>basisschool</a:t>
            </a:r>
            <a:r>
              <a:rPr lang="en-US" dirty="0" smtClean="0"/>
              <a:t>? </a:t>
            </a:r>
            <a:r>
              <a:rPr lang="en-US" dirty="0" err="1" smtClean="0"/>
              <a:t>Welke</a:t>
            </a:r>
            <a:r>
              <a:rPr lang="en-US" dirty="0" smtClean="0"/>
              <a:t> </a:t>
            </a:r>
            <a:r>
              <a:rPr lang="en-US" dirty="0" err="1" smtClean="0"/>
              <a:t>groepen</a:t>
            </a:r>
            <a:r>
              <a:rPr lang="en-US" dirty="0" smtClean="0"/>
              <a:t>? </a:t>
            </a:r>
          </a:p>
          <a:p>
            <a:pPr eaLnBrk="1" hangingPunct="1">
              <a:defRPr/>
            </a:pPr>
            <a:r>
              <a:rPr lang="en-US" dirty="0" err="1" smtClean="0"/>
              <a:t>Alle</a:t>
            </a:r>
            <a:r>
              <a:rPr lang="en-US" dirty="0" smtClean="0"/>
              <a:t> </a:t>
            </a:r>
            <a:r>
              <a:rPr lang="en-US" dirty="0" err="1" smtClean="0"/>
              <a:t>soorten</a:t>
            </a:r>
            <a:r>
              <a:rPr lang="en-US" dirty="0" smtClean="0"/>
              <a:t> </a:t>
            </a:r>
            <a:r>
              <a:rPr lang="en-US" dirty="0" err="1" smtClean="0"/>
              <a:t>kinderen</a:t>
            </a:r>
            <a:r>
              <a:rPr lang="en-US" dirty="0" smtClean="0"/>
              <a:t> of </a:t>
            </a:r>
            <a:r>
              <a:rPr lang="en-US" dirty="0" err="1" smtClean="0"/>
              <a:t>zijn</a:t>
            </a:r>
            <a:r>
              <a:rPr lang="en-US" dirty="0" smtClean="0"/>
              <a:t> </a:t>
            </a:r>
            <a:r>
              <a:rPr lang="en-US" dirty="0" err="1" smtClean="0"/>
              <a:t>er</a:t>
            </a:r>
            <a:r>
              <a:rPr lang="en-US" dirty="0" smtClean="0"/>
              <a:t> </a:t>
            </a:r>
            <a:r>
              <a:rPr lang="en-US" dirty="0" err="1" smtClean="0"/>
              <a:t>beperkingen</a:t>
            </a:r>
            <a:r>
              <a:rPr lang="en-US" dirty="0" smtClean="0"/>
              <a:t>?</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671513" y="304800"/>
            <a:ext cx="7543800" cy="762000"/>
          </a:xfrm>
        </p:spPr>
        <p:txBody>
          <a:bodyPr/>
          <a:lstStyle/>
          <a:p>
            <a:pPr algn="ctr" eaLnBrk="1" hangingPunct="1">
              <a:defRPr/>
            </a:pPr>
            <a:r>
              <a:rPr lang="en-US" sz="4000" dirty="0" smtClean="0"/>
              <a:t>Bungee </a:t>
            </a:r>
            <a:r>
              <a:rPr lang="en-US" sz="4000" dirty="0" err="1" smtClean="0"/>
              <a:t>jumpen</a:t>
            </a:r>
            <a:endParaRPr lang="en-US" sz="4000" dirty="0" smtClean="0"/>
          </a:p>
        </p:txBody>
      </p:sp>
      <p:pic>
        <p:nvPicPr>
          <p:cNvPr id="2355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700" y="1200150"/>
            <a:ext cx="7543800" cy="565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6" name="Text Box 6"/>
          <p:cNvSpPr txBox="1">
            <a:spLocks noChangeArrowheads="1"/>
          </p:cNvSpPr>
          <p:nvPr/>
        </p:nvSpPr>
        <p:spPr bwMode="auto">
          <a:xfrm>
            <a:off x="1295400" y="3048000"/>
            <a:ext cx="1981200" cy="13112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Tahoma" charset="0"/>
              </a:defRPr>
            </a:lvl1pPr>
            <a:lvl2pPr marL="742950" indent="-285750" eaLnBrk="0" hangingPunct="0">
              <a:defRPr sz="2800">
                <a:solidFill>
                  <a:schemeClr val="tx1"/>
                </a:solidFill>
                <a:latin typeface="Tahoma" charset="0"/>
              </a:defRPr>
            </a:lvl2pPr>
            <a:lvl3pPr marL="1143000" indent="-228600" eaLnBrk="0" hangingPunct="0">
              <a:defRPr sz="2800">
                <a:solidFill>
                  <a:schemeClr val="tx1"/>
                </a:solidFill>
                <a:latin typeface="Tahoma" charset="0"/>
              </a:defRPr>
            </a:lvl3pPr>
            <a:lvl4pPr marL="1600200" indent="-228600" eaLnBrk="0" hangingPunct="0">
              <a:defRPr sz="2800">
                <a:solidFill>
                  <a:schemeClr val="tx1"/>
                </a:solidFill>
                <a:latin typeface="Tahoma" charset="0"/>
              </a:defRPr>
            </a:lvl4pPr>
            <a:lvl5pPr marL="2057400" indent="-228600" eaLnBrk="0" hangingPunct="0">
              <a:defRPr sz="2800">
                <a:solidFill>
                  <a:schemeClr val="tx1"/>
                </a:solidFill>
                <a:latin typeface="Tahoma" charset="0"/>
              </a:defRPr>
            </a:lvl5pPr>
            <a:lvl6pPr marL="2514600" indent="-228600" eaLnBrk="0" fontAlgn="base" hangingPunct="0">
              <a:spcBef>
                <a:spcPct val="0"/>
              </a:spcBef>
              <a:spcAft>
                <a:spcPct val="0"/>
              </a:spcAft>
              <a:defRPr sz="2800">
                <a:solidFill>
                  <a:schemeClr val="tx1"/>
                </a:solidFill>
                <a:latin typeface="Tahoma" charset="0"/>
              </a:defRPr>
            </a:lvl6pPr>
            <a:lvl7pPr marL="2971800" indent="-228600" eaLnBrk="0" fontAlgn="base" hangingPunct="0">
              <a:spcBef>
                <a:spcPct val="0"/>
              </a:spcBef>
              <a:spcAft>
                <a:spcPct val="0"/>
              </a:spcAft>
              <a:defRPr sz="2800">
                <a:solidFill>
                  <a:schemeClr val="tx1"/>
                </a:solidFill>
                <a:latin typeface="Tahoma" charset="0"/>
              </a:defRPr>
            </a:lvl7pPr>
            <a:lvl8pPr marL="3429000" indent="-228600" eaLnBrk="0" fontAlgn="base" hangingPunct="0">
              <a:spcBef>
                <a:spcPct val="0"/>
              </a:spcBef>
              <a:spcAft>
                <a:spcPct val="0"/>
              </a:spcAft>
              <a:defRPr sz="2800">
                <a:solidFill>
                  <a:schemeClr val="tx1"/>
                </a:solidFill>
                <a:latin typeface="Tahoma" charset="0"/>
              </a:defRPr>
            </a:lvl8pPr>
            <a:lvl9pPr marL="3886200" indent="-228600" eaLnBrk="0" fontAlgn="base" hangingPunct="0">
              <a:spcBef>
                <a:spcPct val="0"/>
              </a:spcBef>
              <a:spcAft>
                <a:spcPct val="0"/>
              </a:spcAft>
              <a:defRPr sz="2800">
                <a:solidFill>
                  <a:schemeClr val="tx1"/>
                </a:solidFill>
                <a:latin typeface="Tahoma" charset="0"/>
              </a:defRPr>
            </a:lvl9pPr>
          </a:lstStyle>
          <a:p>
            <a:pPr eaLnBrk="1" hangingPunct="1"/>
            <a:r>
              <a:rPr lang="en-US" sz="2000">
                <a:solidFill>
                  <a:srgbClr val="000000"/>
                </a:solidFill>
              </a:rPr>
              <a:t>De grote zal </a:t>
            </a:r>
          </a:p>
          <a:p>
            <a:pPr eaLnBrk="1" hangingPunct="1"/>
            <a:r>
              <a:rPr lang="en-US" sz="2000">
                <a:solidFill>
                  <a:srgbClr val="000000"/>
                </a:solidFill>
              </a:rPr>
              <a:t>sneller vallen </a:t>
            </a:r>
          </a:p>
          <a:p>
            <a:pPr eaLnBrk="1" hangingPunct="1"/>
            <a:r>
              <a:rPr lang="en-US" sz="2000">
                <a:solidFill>
                  <a:srgbClr val="000000"/>
                </a:solidFill>
              </a:rPr>
              <a:t>dan de kleine </a:t>
            </a:r>
          </a:p>
          <a:p>
            <a:pPr eaLnBrk="1" hangingPunct="1"/>
            <a:r>
              <a:rPr lang="en-US" sz="2000">
                <a:solidFill>
                  <a:srgbClr val="000000"/>
                </a:solidFill>
              </a:rPr>
              <a:t>bij het springen</a:t>
            </a:r>
          </a:p>
        </p:txBody>
      </p:sp>
      <p:sp>
        <p:nvSpPr>
          <p:cNvPr id="23557" name="Text Box 7"/>
          <p:cNvSpPr txBox="1">
            <a:spLocks noChangeArrowheads="1"/>
          </p:cNvSpPr>
          <p:nvPr/>
        </p:nvSpPr>
        <p:spPr bwMode="auto">
          <a:xfrm>
            <a:off x="3581400" y="3581400"/>
            <a:ext cx="1676400" cy="7016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Tahoma" charset="0"/>
              </a:defRPr>
            </a:lvl1pPr>
            <a:lvl2pPr marL="742950" indent="-285750" eaLnBrk="0" hangingPunct="0">
              <a:defRPr sz="2800">
                <a:solidFill>
                  <a:schemeClr val="tx1"/>
                </a:solidFill>
                <a:latin typeface="Tahoma" charset="0"/>
              </a:defRPr>
            </a:lvl2pPr>
            <a:lvl3pPr marL="1143000" indent="-228600" eaLnBrk="0" hangingPunct="0">
              <a:defRPr sz="2800">
                <a:solidFill>
                  <a:schemeClr val="tx1"/>
                </a:solidFill>
                <a:latin typeface="Tahoma" charset="0"/>
              </a:defRPr>
            </a:lvl3pPr>
            <a:lvl4pPr marL="1600200" indent="-228600" eaLnBrk="0" hangingPunct="0">
              <a:defRPr sz="2800">
                <a:solidFill>
                  <a:schemeClr val="tx1"/>
                </a:solidFill>
                <a:latin typeface="Tahoma" charset="0"/>
              </a:defRPr>
            </a:lvl4pPr>
            <a:lvl5pPr marL="2057400" indent="-228600" eaLnBrk="0" hangingPunct="0">
              <a:defRPr sz="2800">
                <a:solidFill>
                  <a:schemeClr val="tx1"/>
                </a:solidFill>
                <a:latin typeface="Tahoma" charset="0"/>
              </a:defRPr>
            </a:lvl5pPr>
            <a:lvl6pPr marL="2514600" indent="-228600" eaLnBrk="0" fontAlgn="base" hangingPunct="0">
              <a:spcBef>
                <a:spcPct val="0"/>
              </a:spcBef>
              <a:spcAft>
                <a:spcPct val="0"/>
              </a:spcAft>
              <a:defRPr sz="2800">
                <a:solidFill>
                  <a:schemeClr val="tx1"/>
                </a:solidFill>
                <a:latin typeface="Tahoma" charset="0"/>
              </a:defRPr>
            </a:lvl6pPr>
            <a:lvl7pPr marL="2971800" indent="-228600" eaLnBrk="0" fontAlgn="base" hangingPunct="0">
              <a:spcBef>
                <a:spcPct val="0"/>
              </a:spcBef>
              <a:spcAft>
                <a:spcPct val="0"/>
              </a:spcAft>
              <a:defRPr sz="2800">
                <a:solidFill>
                  <a:schemeClr val="tx1"/>
                </a:solidFill>
                <a:latin typeface="Tahoma" charset="0"/>
              </a:defRPr>
            </a:lvl7pPr>
            <a:lvl8pPr marL="3429000" indent="-228600" eaLnBrk="0" fontAlgn="base" hangingPunct="0">
              <a:spcBef>
                <a:spcPct val="0"/>
              </a:spcBef>
              <a:spcAft>
                <a:spcPct val="0"/>
              </a:spcAft>
              <a:defRPr sz="2800">
                <a:solidFill>
                  <a:schemeClr val="tx1"/>
                </a:solidFill>
                <a:latin typeface="Tahoma" charset="0"/>
              </a:defRPr>
            </a:lvl8pPr>
            <a:lvl9pPr marL="3886200" indent="-228600" eaLnBrk="0" fontAlgn="base" hangingPunct="0">
              <a:spcBef>
                <a:spcPct val="0"/>
              </a:spcBef>
              <a:spcAft>
                <a:spcPct val="0"/>
              </a:spcAft>
              <a:defRPr sz="2800">
                <a:solidFill>
                  <a:schemeClr val="tx1"/>
                </a:solidFill>
                <a:latin typeface="Tahoma" charset="0"/>
              </a:defRPr>
            </a:lvl9pPr>
          </a:lstStyle>
          <a:p>
            <a:pPr eaLnBrk="1" hangingPunct="1"/>
            <a:r>
              <a:rPr lang="en-US" sz="2000">
                <a:solidFill>
                  <a:srgbClr val="000000"/>
                </a:solidFill>
              </a:rPr>
              <a:t>De kleine zal sneller vallen</a:t>
            </a:r>
          </a:p>
        </p:txBody>
      </p:sp>
      <p:sp>
        <p:nvSpPr>
          <p:cNvPr id="23558" name="Text Box 8"/>
          <p:cNvSpPr txBox="1">
            <a:spLocks noChangeArrowheads="1"/>
          </p:cNvSpPr>
          <p:nvPr/>
        </p:nvSpPr>
        <p:spPr bwMode="auto">
          <a:xfrm>
            <a:off x="6553200" y="3505200"/>
            <a:ext cx="1997075" cy="7016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Tahoma" charset="0"/>
              </a:defRPr>
            </a:lvl1pPr>
            <a:lvl2pPr marL="742950" indent="-285750" eaLnBrk="0" hangingPunct="0">
              <a:defRPr sz="2800">
                <a:solidFill>
                  <a:schemeClr val="tx1"/>
                </a:solidFill>
                <a:latin typeface="Tahoma" charset="0"/>
              </a:defRPr>
            </a:lvl2pPr>
            <a:lvl3pPr marL="1143000" indent="-228600" eaLnBrk="0" hangingPunct="0">
              <a:defRPr sz="2800">
                <a:solidFill>
                  <a:schemeClr val="tx1"/>
                </a:solidFill>
                <a:latin typeface="Tahoma" charset="0"/>
              </a:defRPr>
            </a:lvl3pPr>
            <a:lvl4pPr marL="1600200" indent="-228600" eaLnBrk="0" hangingPunct="0">
              <a:defRPr sz="2800">
                <a:solidFill>
                  <a:schemeClr val="tx1"/>
                </a:solidFill>
                <a:latin typeface="Tahoma" charset="0"/>
              </a:defRPr>
            </a:lvl4pPr>
            <a:lvl5pPr marL="2057400" indent="-228600" eaLnBrk="0" hangingPunct="0">
              <a:defRPr sz="2800">
                <a:solidFill>
                  <a:schemeClr val="tx1"/>
                </a:solidFill>
                <a:latin typeface="Tahoma" charset="0"/>
              </a:defRPr>
            </a:lvl5pPr>
            <a:lvl6pPr marL="2514600" indent="-228600" eaLnBrk="0" fontAlgn="base" hangingPunct="0">
              <a:spcBef>
                <a:spcPct val="0"/>
              </a:spcBef>
              <a:spcAft>
                <a:spcPct val="0"/>
              </a:spcAft>
              <a:defRPr sz="2800">
                <a:solidFill>
                  <a:schemeClr val="tx1"/>
                </a:solidFill>
                <a:latin typeface="Tahoma" charset="0"/>
              </a:defRPr>
            </a:lvl6pPr>
            <a:lvl7pPr marL="2971800" indent="-228600" eaLnBrk="0" fontAlgn="base" hangingPunct="0">
              <a:spcBef>
                <a:spcPct val="0"/>
              </a:spcBef>
              <a:spcAft>
                <a:spcPct val="0"/>
              </a:spcAft>
              <a:defRPr sz="2800">
                <a:solidFill>
                  <a:schemeClr val="tx1"/>
                </a:solidFill>
                <a:latin typeface="Tahoma" charset="0"/>
              </a:defRPr>
            </a:lvl7pPr>
            <a:lvl8pPr marL="3429000" indent="-228600" eaLnBrk="0" fontAlgn="base" hangingPunct="0">
              <a:spcBef>
                <a:spcPct val="0"/>
              </a:spcBef>
              <a:spcAft>
                <a:spcPct val="0"/>
              </a:spcAft>
              <a:defRPr sz="2800">
                <a:solidFill>
                  <a:schemeClr val="tx1"/>
                </a:solidFill>
                <a:latin typeface="Tahoma" charset="0"/>
              </a:defRPr>
            </a:lvl8pPr>
            <a:lvl9pPr marL="3886200" indent="-228600" eaLnBrk="0" fontAlgn="base" hangingPunct="0">
              <a:spcBef>
                <a:spcPct val="0"/>
              </a:spcBef>
              <a:spcAft>
                <a:spcPct val="0"/>
              </a:spcAft>
              <a:defRPr sz="2800">
                <a:solidFill>
                  <a:schemeClr val="tx1"/>
                </a:solidFill>
                <a:latin typeface="Tahoma" charset="0"/>
              </a:defRPr>
            </a:lvl9pPr>
          </a:lstStyle>
          <a:p>
            <a:pPr eaLnBrk="1" hangingPunct="1"/>
            <a:r>
              <a:rPr lang="en-US" sz="2000">
                <a:solidFill>
                  <a:srgbClr val="000000"/>
                </a:solidFill>
              </a:rPr>
              <a:t>Ze vallen even snel</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defRPr/>
            </a:pPr>
            <a:r>
              <a:rPr lang="en-US" dirty="0" smtClean="0"/>
              <a:t>Film </a:t>
            </a:r>
            <a:r>
              <a:rPr lang="en-US" dirty="0" err="1" smtClean="0"/>
              <a:t>Europaschool</a:t>
            </a:r>
            <a:r>
              <a:rPr lang="en-US" dirty="0" smtClean="0"/>
              <a:t/>
            </a:r>
            <a:br>
              <a:rPr lang="en-US" dirty="0" smtClean="0"/>
            </a:br>
            <a:r>
              <a:rPr lang="en-US" dirty="0" smtClean="0"/>
              <a:t>Amsterdam</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defRPr/>
            </a:pPr>
            <a:r>
              <a:rPr lang="en-US" dirty="0" err="1" smtClean="0"/>
              <a:t>Schaduwen</a:t>
            </a:r>
            <a:endParaRPr lang="en-US" dirty="0"/>
          </a:p>
        </p:txBody>
      </p:sp>
      <p:pic>
        <p:nvPicPr>
          <p:cNvPr id="2560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063" y="2325688"/>
            <a:ext cx="8266112" cy="4379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defRPr/>
            </a:pPr>
            <a:r>
              <a:rPr lang="en-US" dirty="0" err="1" smtClean="0"/>
              <a:t>Herinnering</a:t>
            </a:r>
            <a:r>
              <a:rPr lang="en-US" dirty="0" smtClean="0"/>
              <a:t> </a:t>
            </a:r>
            <a:r>
              <a:rPr lang="en-US" dirty="0" err="1" smtClean="0"/>
              <a:t>na</a:t>
            </a:r>
            <a:r>
              <a:rPr lang="en-US" dirty="0" smtClean="0"/>
              <a:t> </a:t>
            </a:r>
            <a:r>
              <a:rPr lang="en-US" dirty="0" err="1" smtClean="0"/>
              <a:t>enkele</a:t>
            </a:r>
            <a:r>
              <a:rPr lang="en-US" dirty="0" smtClean="0"/>
              <a:t> </a:t>
            </a:r>
            <a:r>
              <a:rPr lang="en-US" dirty="0" err="1" smtClean="0"/>
              <a:t>weken</a:t>
            </a:r>
            <a:r>
              <a:rPr lang="en-US" dirty="0" smtClean="0"/>
              <a:t> (post-it)</a:t>
            </a:r>
            <a:endParaRPr lang="en-US" dirty="0"/>
          </a:p>
        </p:txBody>
      </p:sp>
      <p:pic>
        <p:nvPicPr>
          <p:cNvPr id="26627" name="Afbeelding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286000"/>
            <a:ext cx="8239125" cy="4405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8825" y="304800"/>
            <a:ext cx="7848600" cy="1431925"/>
          </a:xfrm>
        </p:spPr>
        <p:txBody>
          <a:bodyPr/>
          <a:lstStyle/>
          <a:p>
            <a:pPr>
              <a:defRPr/>
            </a:pPr>
            <a:r>
              <a:rPr lang="en-US" dirty="0" err="1" smtClean="0"/>
              <a:t>Geleerd</a:t>
            </a:r>
            <a:r>
              <a:rPr lang="en-US" dirty="0" smtClean="0"/>
              <a:t> over </a:t>
            </a:r>
            <a:r>
              <a:rPr lang="en-US" dirty="0" err="1" smtClean="0"/>
              <a:t>onderzoeken</a:t>
            </a:r>
            <a:endParaRPr lang="en-US" dirty="0"/>
          </a:p>
        </p:txBody>
      </p:sp>
      <p:pic>
        <p:nvPicPr>
          <p:cNvPr id="27651" name="Afbeelding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98488" y="1981200"/>
            <a:ext cx="7991475"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pPr eaLnBrk="1" hangingPunct="1">
              <a:defRPr/>
            </a:pPr>
            <a:r>
              <a:rPr lang="nl-NL" smtClean="0"/>
              <a:t>Niveaus redeneren met concept cartoons</a:t>
            </a:r>
          </a:p>
        </p:txBody>
      </p:sp>
      <p:sp>
        <p:nvSpPr>
          <p:cNvPr id="28675" name="Rectangle 3"/>
          <p:cNvSpPr>
            <a:spLocks noGrp="1" noChangeArrowheads="1"/>
          </p:cNvSpPr>
          <p:nvPr>
            <p:ph type="body" idx="1"/>
          </p:nvPr>
        </p:nvSpPr>
        <p:spPr/>
        <p:txBody>
          <a:bodyPr/>
          <a:lstStyle/>
          <a:p>
            <a:pPr marL="457200" indent="-457200" eaLnBrk="1" hangingPunct="1">
              <a:lnSpc>
                <a:spcPct val="90000"/>
              </a:lnSpc>
              <a:buSzTx/>
              <a:buFont typeface="Wingdings" pitchFamily="2" charset="2"/>
              <a:buNone/>
            </a:pPr>
            <a:r>
              <a:rPr lang="nl-NL" sz="2400" smtClean="0">
                <a:effectLst/>
              </a:rPr>
              <a:t>Kinderen:</a:t>
            </a:r>
          </a:p>
          <a:p>
            <a:pPr marL="457200" indent="-457200" eaLnBrk="1" hangingPunct="1">
              <a:lnSpc>
                <a:spcPct val="90000"/>
              </a:lnSpc>
              <a:buSzTx/>
              <a:buFont typeface="Wingdings" pitchFamily="2" charset="2"/>
              <a:buAutoNum type="arabicPeriod"/>
            </a:pPr>
            <a:r>
              <a:rPr lang="nl-NL" sz="2400" smtClean="0">
                <a:effectLst/>
              </a:rPr>
              <a:t>kunnen of willen geen discussie</a:t>
            </a:r>
          </a:p>
          <a:p>
            <a:pPr marL="457200" indent="-457200" eaLnBrk="1" hangingPunct="1">
              <a:lnSpc>
                <a:spcPct val="90000"/>
              </a:lnSpc>
              <a:buSzTx/>
              <a:buFont typeface="Wingdings" pitchFamily="2" charset="2"/>
              <a:buAutoNum type="arabicPeriod"/>
            </a:pPr>
            <a:r>
              <a:rPr lang="nl-NL" sz="2400" smtClean="0">
                <a:effectLst/>
              </a:rPr>
              <a:t>kiezen een mening. </a:t>
            </a:r>
          </a:p>
          <a:p>
            <a:pPr marL="457200" indent="-457200" eaLnBrk="1" hangingPunct="1">
              <a:lnSpc>
                <a:spcPct val="90000"/>
              </a:lnSpc>
              <a:buSzTx/>
              <a:buFont typeface="Wingdings" pitchFamily="2" charset="2"/>
              <a:buAutoNum type="arabicPeriod"/>
            </a:pPr>
            <a:r>
              <a:rPr lang="nl-NL" sz="2400" smtClean="0">
                <a:effectLst/>
              </a:rPr>
              <a:t>geven een argument.</a:t>
            </a:r>
          </a:p>
          <a:p>
            <a:pPr marL="457200" indent="-457200" eaLnBrk="1" hangingPunct="1">
              <a:lnSpc>
                <a:spcPct val="90000"/>
              </a:lnSpc>
              <a:buSzTx/>
              <a:buFont typeface="Wingdings" pitchFamily="2" charset="2"/>
              <a:buAutoNum type="arabicPeriod"/>
            </a:pPr>
            <a:r>
              <a:rPr lang="nl-NL" sz="2400" smtClean="0">
                <a:effectLst/>
              </a:rPr>
              <a:t>geven verdere argumenten voor hun keuze.</a:t>
            </a:r>
          </a:p>
          <a:p>
            <a:pPr marL="457200" indent="-457200" eaLnBrk="1" hangingPunct="1">
              <a:lnSpc>
                <a:spcPct val="90000"/>
              </a:lnSpc>
              <a:buSzTx/>
              <a:buFont typeface="Wingdings" pitchFamily="2" charset="2"/>
              <a:buAutoNum type="arabicPeriod"/>
            </a:pPr>
            <a:r>
              <a:rPr lang="nl-NL" sz="2400" smtClean="0">
                <a:effectLst/>
              </a:rPr>
              <a:t>reageren op argumenten van anderen.</a:t>
            </a:r>
          </a:p>
          <a:p>
            <a:pPr marL="457200" indent="-457200" eaLnBrk="1" hangingPunct="1">
              <a:lnSpc>
                <a:spcPct val="90000"/>
              </a:lnSpc>
              <a:buSzTx/>
              <a:buFont typeface="Wingdings" pitchFamily="2" charset="2"/>
              <a:buAutoNum type="arabicPeriod"/>
            </a:pPr>
            <a:r>
              <a:rPr lang="nl-NL" sz="2400" smtClean="0">
                <a:effectLst/>
              </a:rPr>
              <a:t>houden de discussie op verschillende manieren aan de gang.</a:t>
            </a:r>
          </a:p>
          <a:p>
            <a:pPr marL="457200" indent="-457200" eaLnBrk="1" hangingPunct="1">
              <a:lnSpc>
                <a:spcPct val="90000"/>
              </a:lnSpc>
              <a:buSzTx/>
              <a:buFont typeface="Wingdings" pitchFamily="2" charset="2"/>
              <a:buAutoNum type="arabicPeriod"/>
            </a:pPr>
            <a:r>
              <a:rPr lang="nl-NL" sz="2400" smtClean="0">
                <a:effectLst/>
              </a:rPr>
              <a:t>evalueren het bewijsmateriaal en komen tot een oordeel.</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pPr eaLnBrk="1" hangingPunct="1">
              <a:defRPr/>
            </a:pPr>
            <a:r>
              <a:rPr lang="en-US" dirty="0" err="1" smtClean="0"/>
              <a:t>Onderzoek</a:t>
            </a:r>
            <a:r>
              <a:rPr lang="en-US" dirty="0" smtClean="0"/>
              <a:t> </a:t>
            </a:r>
            <a:r>
              <a:rPr lang="en-US" sz="2800" dirty="0" smtClean="0"/>
              <a:t>(Naylor et al, 2007)</a:t>
            </a:r>
          </a:p>
        </p:txBody>
      </p:sp>
      <p:sp>
        <p:nvSpPr>
          <p:cNvPr id="96259" name="Rectangle 3"/>
          <p:cNvSpPr>
            <a:spLocks noGrp="1" noChangeArrowheads="1"/>
          </p:cNvSpPr>
          <p:nvPr>
            <p:ph type="body" idx="1"/>
          </p:nvPr>
        </p:nvSpPr>
        <p:spPr/>
        <p:txBody>
          <a:bodyPr/>
          <a:lstStyle/>
          <a:p>
            <a:pPr eaLnBrk="1" hangingPunct="1">
              <a:defRPr/>
            </a:pPr>
            <a:r>
              <a:rPr lang="en-US" sz="2800" smtClean="0"/>
              <a:t>In 32 van 38 lesobservaties vond echt redeneren plaats met argumenten en bewijsmateriaal (leeftijd 7 – 9 jaar)</a:t>
            </a:r>
          </a:p>
          <a:p>
            <a:pPr eaLnBrk="1" hangingPunct="1">
              <a:defRPr/>
            </a:pPr>
            <a:r>
              <a:rPr lang="en-US" sz="2800" smtClean="0"/>
              <a:t>% redeneren steeg van 2% in gewone les naar 26% van de tijd in cartoon les</a:t>
            </a:r>
          </a:p>
          <a:p>
            <a:pPr eaLnBrk="1" hangingPunct="1">
              <a:defRPr/>
            </a:pPr>
            <a:r>
              <a:rPr lang="en-US" sz="2800" smtClean="0"/>
              <a:t>Kinderen verbeteren hun begrip wanneer hun mentale modellen en alternatieven expliciet worden gemaakt</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pPr eaLnBrk="1" hangingPunct="1">
              <a:defRPr/>
            </a:pPr>
            <a:r>
              <a:rPr lang="en-US" smtClean="0"/>
              <a:t>Concept cartoons</a:t>
            </a:r>
          </a:p>
        </p:txBody>
      </p:sp>
      <p:sp>
        <p:nvSpPr>
          <p:cNvPr id="74755" name="Rectangle 3"/>
          <p:cNvSpPr>
            <a:spLocks noGrp="1" noChangeArrowheads="1"/>
          </p:cNvSpPr>
          <p:nvPr>
            <p:ph type="body" idx="1"/>
          </p:nvPr>
        </p:nvSpPr>
        <p:spPr/>
        <p:txBody>
          <a:bodyPr/>
          <a:lstStyle/>
          <a:p>
            <a:pPr eaLnBrk="1" hangingPunct="1">
              <a:lnSpc>
                <a:spcPct val="90000"/>
              </a:lnSpc>
              <a:defRPr/>
            </a:pPr>
            <a:r>
              <a:rPr lang="en-US" dirty="0" err="1" smtClean="0"/>
              <a:t>Beeldvorm</a:t>
            </a:r>
            <a:r>
              <a:rPr lang="en-US" dirty="0" smtClean="0"/>
              <a:t> + </a:t>
            </a:r>
            <a:r>
              <a:rPr lang="en-US" dirty="0" err="1" smtClean="0"/>
              <a:t>minimale</a:t>
            </a:r>
            <a:r>
              <a:rPr lang="en-US" dirty="0" smtClean="0"/>
              <a:t> </a:t>
            </a:r>
            <a:r>
              <a:rPr lang="en-US" dirty="0" err="1" smtClean="0"/>
              <a:t>tekst</a:t>
            </a:r>
            <a:endParaRPr lang="en-US" dirty="0" smtClean="0"/>
          </a:p>
          <a:p>
            <a:pPr eaLnBrk="1" hangingPunct="1">
              <a:lnSpc>
                <a:spcPct val="90000"/>
              </a:lnSpc>
              <a:defRPr/>
            </a:pPr>
            <a:r>
              <a:rPr lang="en-US" dirty="0" err="1" smtClean="0"/>
              <a:t>Alledaagse</a:t>
            </a:r>
            <a:r>
              <a:rPr lang="en-US" dirty="0" smtClean="0"/>
              <a:t> </a:t>
            </a:r>
            <a:r>
              <a:rPr lang="en-US" dirty="0" err="1" smtClean="0"/>
              <a:t>situaties</a:t>
            </a:r>
            <a:endParaRPr lang="en-US" dirty="0" smtClean="0"/>
          </a:p>
          <a:p>
            <a:pPr eaLnBrk="1" hangingPunct="1">
              <a:lnSpc>
                <a:spcPct val="90000"/>
              </a:lnSpc>
              <a:defRPr/>
            </a:pPr>
            <a:r>
              <a:rPr lang="en-US" dirty="0" err="1" smtClean="0"/>
              <a:t>Neutrale</a:t>
            </a:r>
            <a:r>
              <a:rPr lang="en-US" dirty="0" smtClean="0"/>
              <a:t> </a:t>
            </a:r>
            <a:r>
              <a:rPr lang="en-US" dirty="0" err="1" smtClean="0"/>
              <a:t>presentatie</a:t>
            </a:r>
            <a:r>
              <a:rPr lang="en-US" dirty="0" smtClean="0"/>
              <a:t> van </a:t>
            </a:r>
            <a:r>
              <a:rPr lang="en-US" dirty="0" err="1" smtClean="0"/>
              <a:t>misconcepties</a:t>
            </a:r>
            <a:r>
              <a:rPr lang="en-US" dirty="0" smtClean="0"/>
              <a:t> en </a:t>
            </a:r>
            <a:r>
              <a:rPr lang="en-US" dirty="0" err="1" smtClean="0"/>
              <a:t>wetenschappelijk</a:t>
            </a:r>
            <a:r>
              <a:rPr lang="en-US" dirty="0" smtClean="0"/>
              <a:t> </a:t>
            </a:r>
            <a:r>
              <a:rPr lang="en-US" dirty="0" err="1" smtClean="0"/>
              <a:t>idee</a:t>
            </a:r>
            <a:endParaRPr lang="en-US" dirty="0" smtClean="0"/>
          </a:p>
          <a:p>
            <a:pPr eaLnBrk="1" hangingPunct="1">
              <a:lnSpc>
                <a:spcPct val="90000"/>
              </a:lnSpc>
              <a:defRPr/>
            </a:pPr>
            <a:r>
              <a:rPr lang="en-US" dirty="0" err="1" smtClean="0"/>
              <a:t>Uitdaging</a:t>
            </a:r>
            <a:endParaRPr lang="en-US" dirty="0" smtClean="0"/>
          </a:p>
          <a:p>
            <a:pPr eaLnBrk="1" hangingPunct="1">
              <a:lnSpc>
                <a:spcPct val="90000"/>
              </a:lnSpc>
              <a:defRPr/>
            </a:pPr>
            <a:r>
              <a:rPr lang="en-US" dirty="0" err="1" smtClean="0"/>
              <a:t>Startpunt</a:t>
            </a:r>
            <a:r>
              <a:rPr lang="en-US" dirty="0" smtClean="0"/>
              <a:t> </a:t>
            </a:r>
            <a:r>
              <a:rPr lang="en-US" dirty="0" err="1" smtClean="0"/>
              <a:t>voor</a:t>
            </a:r>
            <a:r>
              <a:rPr lang="en-US" dirty="0" smtClean="0"/>
              <a:t> </a:t>
            </a:r>
            <a:r>
              <a:rPr lang="en-US" dirty="0" err="1" smtClean="0"/>
              <a:t>experimenteel</a:t>
            </a:r>
            <a:r>
              <a:rPr lang="en-US" dirty="0" smtClean="0"/>
              <a:t> </a:t>
            </a:r>
            <a:r>
              <a:rPr lang="en-US" dirty="0" err="1" smtClean="0"/>
              <a:t>onderzoek</a:t>
            </a:r>
            <a:endParaRPr lang="en-US" dirty="0" smtClean="0"/>
          </a:p>
          <a:p>
            <a:pPr eaLnBrk="1" hangingPunct="1">
              <a:lnSpc>
                <a:spcPct val="90000"/>
              </a:lnSpc>
              <a:defRPr/>
            </a:pPr>
            <a:r>
              <a:rPr lang="en-US" dirty="0" err="1" smtClean="0"/>
              <a:t>Betrokkenheid</a:t>
            </a:r>
            <a:r>
              <a:rPr lang="en-US" dirty="0" smtClean="0"/>
              <a:t> </a:t>
            </a:r>
            <a:r>
              <a:rPr lang="en-US" dirty="0" err="1" smtClean="0"/>
              <a:t>leerlingen</a:t>
            </a:r>
            <a:endParaRPr lang="en-US"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defRPr/>
            </a:pPr>
            <a:r>
              <a:rPr lang="en-US" smtClean="0"/>
              <a:t>Samengevat, concept cartoons</a:t>
            </a:r>
          </a:p>
        </p:txBody>
      </p:sp>
      <p:sp>
        <p:nvSpPr>
          <p:cNvPr id="57347" name="Rectangle 3"/>
          <p:cNvSpPr>
            <a:spLocks noGrp="1" noChangeArrowheads="1"/>
          </p:cNvSpPr>
          <p:nvPr>
            <p:ph type="body" idx="1"/>
          </p:nvPr>
        </p:nvSpPr>
        <p:spPr/>
        <p:txBody>
          <a:bodyPr/>
          <a:lstStyle/>
          <a:p>
            <a:pPr eaLnBrk="1" hangingPunct="1">
              <a:defRPr/>
            </a:pPr>
            <a:endParaRPr lang="en-US" dirty="0" smtClean="0"/>
          </a:p>
          <a:p>
            <a:pPr eaLnBrk="1" hangingPunct="1">
              <a:buFont typeface="Wingdings" pitchFamily="2" charset="2"/>
              <a:buNone/>
              <a:defRPr/>
            </a:pPr>
            <a:r>
              <a:rPr lang="en-US" sz="3600" dirty="0" err="1" smtClean="0"/>
              <a:t>Stimuleren</a:t>
            </a:r>
            <a:r>
              <a:rPr lang="en-US" sz="3600" dirty="0" smtClean="0"/>
              <a:t> </a:t>
            </a:r>
            <a:r>
              <a:rPr lang="en-US" sz="3600" dirty="0" err="1" smtClean="0"/>
              <a:t>leerlingen</a:t>
            </a:r>
            <a:r>
              <a:rPr lang="en-US" sz="3600" dirty="0" smtClean="0"/>
              <a:t> tot:</a:t>
            </a:r>
          </a:p>
          <a:p>
            <a:pPr eaLnBrk="1" hangingPunct="1">
              <a:defRPr/>
            </a:pPr>
            <a:r>
              <a:rPr lang="en-US" sz="3600" dirty="0" err="1" smtClean="0"/>
              <a:t>nadenken</a:t>
            </a:r>
            <a:endParaRPr lang="en-US" sz="3600" dirty="0" smtClean="0"/>
          </a:p>
          <a:p>
            <a:pPr eaLnBrk="1" hangingPunct="1">
              <a:defRPr/>
            </a:pPr>
            <a:r>
              <a:rPr lang="en-US" sz="3600" dirty="0" err="1" smtClean="0"/>
              <a:t>argumenten</a:t>
            </a:r>
            <a:r>
              <a:rPr lang="en-US" sz="3600" dirty="0" smtClean="0"/>
              <a:t> </a:t>
            </a:r>
            <a:r>
              <a:rPr lang="en-US" sz="3600" dirty="0" err="1" smtClean="0"/>
              <a:t>formuleren</a:t>
            </a:r>
            <a:r>
              <a:rPr lang="en-US" sz="3600" dirty="0" smtClean="0"/>
              <a:t> </a:t>
            </a:r>
          </a:p>
          <a:p>
            <a:pPr eaLnBrk="1" hangingPunct="1">
              <a:defRPr/>
            </a:pPr>
            <a:r>
              <a:rPr lang="en-US" sz="3600" dirty="0" err="1" smtClean="0"/>
              <a:t>verlagen</a:t>
            </a:r>
            <a:r>
              <a:rPr lang="en-US" sz="3600" dirty="0" smtClean="0"/>
              <a:t> de </a:t>
            </a:r>
            <a:r>
              <a:rPr lang="en-US" sz="3600" dirty="0" err="1" smtClean="0"/>
              <a:t>drempel</a:t>
            </a:r>
            <a:r>
              <a:rPr lang="en-US" sz="3600" dirty="0" smtClean="0"/>
              <a:t> tot </a:t>
            </a:r>
            <a:r>
              <a:rPr lang="en-US" sz="3600" dirty="0" err="1" smtClean="0"/>
              <a:t>discussie</a:t>
            </a:r>
            <a:endParaRPr lang="en-US" sz="3600" dirty="0" smtClean="0"/>
          </a:p>
          <a:p>
            <a:pPr eaLnBrk="1" hangingPunct="1">
              <a:defRPr/>
            </a:pPr>
            <a:r>
              <a:rPr lang="en-US" sz="3600" dirty="0" err="1" smtClean="0"/>
              <a:t>inspireren</a:t>
            </a:r>
            <a:r>
              <a:rPr lang="en-US" sz="3600" dirty="0" smtClean="0"/>
              <a:t> </a:t>
            </a:r>
            <a:r>
              <a:rPr lang="en-US" sz="3600" dirty="0" err="1" smtClean="0"/>
              <a:t>eigen</a:t>
            </a:r>
            <a:r>
              <a:rPr lang="en-US" sz="3600" dirty="0" smtClean="0"/>
              <a:t> </a:t>
            </a:r>
            <a:r>
              <a:rPr lang="en-US" sz="3600" dirty="0" err="1" smtClean="0"/>
              <a:t>experimenten</a:t>
            </a:r>
            <a:endParaRPr lang="en-US" sz="3600" dirty="0" smtClean="0"/>
          </a:p>
          <a:p>
            <a:pPr eaLnBrk="1" hangingPunct="1">
              <a:defRPr/>
            </a:pPr>
            <a:endParaRPr lang="en-US" sz="36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defRPr/>
            </a:pPr>
            <a:r>
              <a:rPr lang="en-US" dirty="0" err="1" smtClean="0"/>
              <a:t>Kerndoel</a:t>
            </a:r>
            <a:r>
              <a:rPr lang="en-US" dirty="0" smtClean="0"/>
              <a:t> 42</a:t>
            </a:r>
            <a:endParaRPr lang="en-US" dirty="0"/>
          </a:p>
        </p:txBody>
      </p:sp>
      <p:sp>
        <p:nvSpPr>
          <p:cNvPr id="5123" name="Tijdelijke aanduiding voor inhoud 2"/>
          <p:cNvSpPr>
            <a:spLocks noGrp="1"/>
          </p:cNvSpPr>
          <p:nvPr>
            <p:ph idx="1"/>
          </p:nvPr>
        </p:nvSpPr>
        <p:spPr/>
        <p:txBody>
          <a:bodyPr/>
          <a:lstStyle/>
          <a:p>
            <a:pPr marL="0" indent="0">
              <a:buFont typeface="Wingdings" pitchFamily="2" charset="2"/>
              <a:buNone/>
            </a:pPr>
            <a:r>
              <a:rPr lang="nl-NL" smtClean="0">
                <a:effectLst/>
              </a:rPr>
              <a:t>De leerlingen </a:t>
            </a:r>
            <a:r>
              <a:rPr lang="nl-NL" smtClean="0">
                <a:solidFill>
                  <a:srgbClr val="FFFF00"/>
                </a:solidFill>
                <a:effectLst/>
              </a:rPr>
              <a:t>leren onderzoek doen </a:t>
            </a:r>
            <a:r>
              <a:rPr lang="nl-NL" smtClean="0">
                <a:effectLst/>
              </a:rPr>
              <a:t>aan materialen en natuurkundige verschijnselen, zoals licht, geluid, elektriciteit, </a:t>
            </a:r>
            <a:r>
              <a:rPr lang="en-US" smtClean="0">
                <a:effectLst/>
              </a:rPr>
              <a:t>kracht, magnetisme en temperatuur.</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14400" y="7938"/>
            <a:ext cx="7543800" cy="1431925"/>
          </a:xfrm>
        </p:spPr>
        <p:txBody>
          <a:bodyPr/>
          <a:lstStyle/>
          <a:p>
            <a:pPr>
              <a:defRPr/>
            </a:pPr>
            <a:r>
              <a:rPr lang="en-US" dirty="0" err="1" smtClean="0"/>
              <a:t>Informatie</a:t>
            </a:r>
            <a:endParaRPr lang="en-US" dirty="0"/>
          </a:p>
        </p:txBody>
      </p:sp>
      <p:sp>
        <p:nvSpPr>
          <p:cNvPr id="3" name="Tijdelijke aanduiding voor inhoud 2"/>
          <p:cNvSpPr>
            <a:spLocks noGrp="1"/>
          </p:cNvSpPr>
          <p:nvPr>
            <p:ph idx="1"/>
          </p:nvPr>
        </p:nvSpPr>
        <p:spPr>
          <a:xfrm>
            <a:off x="1066800" y="1371600"/>
            <a:ext cx="7543800" cy="5486400"/>
          </a:xfrm>
        </p:spPr>
        <p:txBody>
          <a:bodyPr/>
          <a:lstStyle/>
          <a:p>
            <a:pPr>
              <a:defRPr/>
            </a:pPr>
            <a:r>
              <a:rPr lang="en-US" dirty="0" err="1"/>
              <a:t>Engelse</a:t>
            </a:r>
            <a:r>
              <a:rPr lang="en-US" dirty="0"/>
              <a:t> website:</a:t>
            </a:r>
          </a:p>
          <a:p>
            <a:pPr marL="0" indent="0">
              <a:buFont typeface="Wingdings" pitchFamily="2" charset="2"/>
              <a:buNone/>
              <a:defRPr/>
            </a:pPr>
            <a:r>
              <a:rPr lang="en-US" dirty="0">
                <a:hlinkClick r:id="rId3"/>
              </a:rPr>
              <a:t>www.millgatehouse.co.uk</a:t>
            </a:r>
            <a:endParaRPr lang="en-US" dirty="0"/>
          </a:p>
          <a:p>
            <a:pPr>
              <a:defRPr/>
            </a:pPr>
            <a:endParaRPr lang="en-US" dirty="0" smtClean="0"/>
          </a:p>
          <a:p>
            <a:pPr>
              <a:defRPr/>
            </a:pPr>
            <a:r>
              <a:rPr lang="en-US" dirty="0" err="1" smtClean="0"/>
              <a:t>Nederlandse</a:t>
            </a:r>
            <a:r>
              <a:rPr lang="en-US" dirty="0" smtClean="0"/>
              <a:t> cartoon </a:t>
            </a:r>
            <a:r>
              <a:rPr lang="en-US" dirty="0" err="1" smtClean="0"/>
              <a:t>versie</a:t>
            </a:r>
            <a:r>
              <a:rPr lang="en-US" dirty="0" smtClean="0"/>
              <a:t> </a:t>
            </a:r>
            <a:r>
              <a:rPr lang="en-US" dirty="0" err="1" smtClean="0"/>
              <a:t>sinds</a:t>
            </a:r>
            <a:r>
              <a:rPr lang="en-US" dirty="0" smtClean="0"/>
              <a:t> </a:t>
            </a:r>
            <a:r>
              <a:rPr lang="en-US" dirty="0" err="1" smtClean="0"/>
              <a:t>voorjaar</a:t>
            </a:r>
            <a:r>
              <a:rPr lang="en-US" dirty="0" smtClean="0"/>
              <a:t> 2013 (Erik </a:t>
            </a:r>
            <a:r>
              <a:rPr lang="en-US" dirty="0" smtClean="0"/>
              <a:t>Groot-</a:t>
            </a:r>
            <a:r>
              <a:rPr lang="en-US" dirty="0" err="1" smtClean="0"/>
              <a:t>Koerkamp</a:t>
            </a:r>
            <a:r>
              <a:rPr lang="en-US" dirty="0" smtClean="0"/>
              <a:t>):</a:t>
            </a:r>
          </a:p>
          <a:p>
            <a:pPr marL="0" indent="0">
              <a:buFont typeface="Wingdings" pitchFamily="2" charset="2"/>
              <a:buNone/>
              <a:defRPr/>
            </a:pPr>
            <a:r>
              <a:rPr lang="en-US" dirty="0" smtClean="0">
                <a:hlinkClick r:id="rId4"/>
              </a:rPr>
              <a:t>www.denkenkunjeleren.nl</a:t>
            </a:r>
            <a:r>
              <a:rPr lang="en-US" dirty="0" smtClean="0"/>
              <a:t> </a:t>
            </a:r>
          </a:p>
          <a:p>
            <a:pPr>
              <a:defRPr/>
            </a:pPr>
            <a:endParaRPr lang="en-US" dirty="0" smtClean="0"/>
          </a:p>
          <a:p>
            <a:pPr>
              <a:defRPr/>
            </a:pPr>
            <a:r>
              <a:rPr lang="en-US" dirty="0" smtClean="0"/>
              <a:t>Meer </a:t>
            </a:r>
            <a:r>
              <a:rPr lang="en-US" dirty="0" err="1" smtClean="0"/>
              <a:t>informatie</a:t>
            </a:r>
            <a:r>
              <a:rPr lang="en-US" dirty="0" smtClean="0"/>
              <a:t> en NVON </a:t>
            </a:r>
            <a:r>
              <a:rPr lang="en-US" dirty="0" err="1" smtClean="0"/>
              <a:t>boek</a:t>
            </a:r>
            <a:r>
              <a:rPr lang="en-US" dirty="0" smtClean="0"/>
              <a:t>:</a:t>
            </a:r>
            <a:endParaRPr lang="en-US" dirty="0"/>
          </a:p>
          <a:p>
            <a:pPr marL="0" indent="0">
              <a:buFont typeface="Wingdings" pitchFamily="2" charset="2"/>
              <a:buNone/>
              <a:defRPr/>
            </a:pPr>
            <a:r>
              <a:rPr lang="en-US" dirty="0"/>
              <a:t>E.van.den.berg@hva.nl</a:t>
            </a:r>
          </a:p>
          <a:p>
            <a:pPr marL="0" indent="0">
              <a:buFont typeface="Wingdings" pitchFamily="2" charset="2"/>
              <a:buNone/>
              <a:defRPr/>
            </a:pPr>
            <a:endParaRPr lang="en-US" dirty="0" smtClean="0"/>
          </a:p>
          <a:p>
            <a:pPr marL="0" indent="0">
              <a:buFont typeface="Wingdings" pitchFamily="2" charset="2"/>
              <a:buNone/>
              <a:defRPr/>
            </a:pPr>
            <a:endParaRPr lang="en-US" dirty="0"/>
          </a:p>
          <a:p>
            <a:pPr marL="0" indent="0">
              <a:buFont typeface="Wingdings" pitchFamily="2" charset="2"/>
              <a:buNone/>
              <a:defRPr/>
            </a:pPr>
            <a:endParaRPr lang="en-US" dirty="0" smtClean="0"/>
          </a:p>
          <a:p>
            <a:pPr marL="0" indent="0">
              <a:buFont typeface="Wingdings" pitchFamily="2" charset="2"/>
              <a:buNone/>
              <a:defRPr/>
            </a:pPr>
            <a:endParaRPr lang="en-US" dirty="0" smtClean="0"/>
          </a:p>
          <a:p>
            <a:pPr>
              <a:defRPr/>
            </a:pPr>
            <a:endParaRPr lang="en-US" dirty="0"/>
          </a:p>
          <a:p>
            <a:pPr>
              <a:defRPr/>
            </a:pPr>
            <a:endParaRPr lang="en-US" dirty="0" smtClean="0"/>
          </a:p>
          <a:p>
            <a:pPr>
              <a:defRPr/>
            </a:pP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defRPr/>
            </a:pPr>
            <a:r>
              <a:rPr lang="en-US" dirty="0" smtClean="0"/>
              <a:t>Meer </a:t>
            </a:r>
            <a:r>
              <a:rPr lang="en-US" dirty="0" err="1" smtClean="0"/>
              <a:t>informatie</a:t>
            </a:r>
            <a:endParaRPr lang="en-US" dirty="0"/>
          </a:p>
        </p:txBody>
      </p:sp>
      <p:sp>
        <p:nvSpPr>
          <p:cNvPr id="3" name="Tijdelijke aanduiding voor inhoud 2"/>
          <p:cNvSpPr>
            <a:spLocks noGrp="1"/>
          </p:cNvSpPr>
          <p:nvPr>
            <p:ph idx="1"/>
          </p:nvPr>
        </p:nvSpPr>
        <p:spPr/>
        <p:txBody>
          <a:bodyPr/>
          <a:lstStyle/>
          <a:p>
            <a:pPr>
              <a:defRPr/>
            </a:pPr>
            <a:r>
              <a:rPr lang="en-US" dirty="0" smtClean="0"/>
              <a:t>Ed van den Berg</a:t>
            </a:r>
          </a:p>
          <a:p>
            <a:pPr marL="0" indent="0">
              <a:buFont typeface="Wingdings" pitchFamily="2" charset="2"/>
              <a:buNone/>
              <a:defRPr/>
            </a:pPr>
            <a:r>
              <a:rPr lang="en-US" dirty="0" smtClean="0"/>
              <a:t>E.van.den.berg@hva.nl</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eaLnBrk="1" hangingPunct="1">
              <a:defRPr/>
            </a:pPr>
            <a:r>
              <a:rPr lang="en-US" smtClean="0"/>
              <a:t>Het jonge kind</a:t>
            </a:r>
          </a:p>
        </p:txBody>
      </p:sp>
      <p:sp>
        <p:nvSpPr>
          <p:cNvPr id="94211" name="Rectangle 3"/>
          <p:cNvSpPr>
            <a:spLocks noGrp="1" noChangeArrowheads="1"/>
          </p:cNvSpPr>
          <p:nvPr>
            <p:ph type="body" idx="1"/>
          </p:nvPr>
        </p:nvSpPr>
        <p:spPr/>
        <p:txBody>
          <a:bodyPr/>
          <a:lstStyle/>
          <a:p>
            <a:pPr eaLnBrk="1" hangingPunct="1">
              <a:buFont typeface="Wingdings" pitchFamily="2" charset="2"/>
              <a:buNone/>
              <a:defRPr/>
            </a:pPr>
            <a:r>
              <a:rPr lang="en-US" smtClean="0"/>
              <a:t>Poppen!</a:t>
            </a:r>
          </a:p>
          <a:p>
            <a:pPr eaLnBrk="1" hangingPunct="1">
              <a:buFont typeface="Wingdings" pitchFamily="2" charset="2"/>
              <a:buNone/>
              <a:defRPr/>
            </a:pPr>
            <a:r>
              <a:rPr lang="en-US" smtClean="0"/>
              <a:t>De diverse meningen worden geponeerd in een kringgesprek met poppen i.p.v. cartoon vorm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050" name="Rectangle 2"/>
          <p:cNvSpPr>
            <a:spLocks noGrp="1" noChangeArrowheads="1"/>
          </p:cNvSpPr>
          <p:nvPr>
            <p:ph type="title"/>
          </p:nvPr>
        </p:nvSpPr>
        <p:spPr/>
        <p:txBody>
          <a:bodyPr/>
          <a:lstStyle/>
          <a:p>
            <a:pPr eaLnBrk="1" hangingPunct="1">
              <a:defRPr/>
            </a:pPr>
            <a:r>
              <a:rPr lang="en-US" smtClean="0"/>
              <a:t>Let op:</a:t>
            </a:r>
          </a:p>
        </p:txBody>
      </p:sp>
      <p:sp>
        <p:nvSpPr>
          <p:cNvPr id="514051" name="Rectangle 3"/>
          <p:cNvSpPr>
            <a:spLocks noGrp="1" noChangeArrowheads="1"/>
          </p:cNvSpPr>
          <p:nvPr>
            <p:ph type="body" idx="1"/>
          </p:nvPr>
        </p:nvSpPr>
        <p:spPr/>
        <p:txBody>
          <a:bodyPr/>
          <a:lstStyle/>
          <a:p>
            <a:pPr eaLnBrk="1" hangingPunct="1">
              <a:defRPr/>
            </a:pPr>
            <a:r>
              <a:rPr lang="en-US" dirty="0" err="1" smtClean="0"/>
              <a:t>Onderzoekend</a:t>
            </a:r>
            <a:r>
              <a:rPr lang="en-US" dirty="0" smtClean="0"/>
              <a:t> </a:t>
            </a:r>
            <a:r>
              <a:rPr lang="en-US" dirty="0" err="1" smtClean="0"/>
              <a:t>Leren</a:t>
            </a:r>
            <a:r>
              <a:rPr lang="en-US" dirty="0" smtClean="0"/>
              <a:t> </a:t>
            </a:r>
            <a:r>
              <a:rPr lang="en-US" dirty="0" err="1" smtClean="0"/>
              <a:t>als</a:t>
            </a:r>
            <a:r>
              <a:rPr lang="en-US" dirty="0" smtClean="0"/>
              <a:t> </a:t>
            </a:r>
            <a:r>
              <a:rPr lang="en-US" dirty="0" err="1" smtClean="0">
                <a:solidFill>
                  <a:srgbClr val="FFFF00"/>
                </a:solidFill>
              </a:rPr>
              <a:t>doel</a:t>
            </a:r>
            <a:r>
              <a:rPr lang="en-US" dirty="0" smtClean="0"/>
              <a:t> (</a:t>
            </a:r>
            <a:r>
              <a:rPr lang="en-US" dirty="0" err="1" smtClean="0"/>
              <a:t>ervaren</a:t>
            </a:r>
            <a:r>
              <a:rPr lang="en-US" dirty="0" smtClean="0"/>
              <a:t> en </a:t>
            </a:r>
            <a:r>
              <a:rPr lang="en-US" dirty="0" err="1" smtClean="0"/>
              <a:t>leren</a:t>
            </a:r>
            <a:r>
              <a:rPr lang="en-US" dirty="0" smtClean="0"/>
              <a:t> hoe </a:t>
            </a:r>
            <a:r>
              <a:rPr lang="en-US" dirty="0" err="1" smtClean="0"/>
              <a:t>kennis</a:t>
            </a:r>
            <a:r>
              <a:rPr lang="en-US" dirty="0" smtClean="0"/>
              <a:t> “</a:t>
            </a:r>
            <a:r>
              <a:rPr lang="en-US" dirty="0" err="1" smtClean="0"/>
              <a:t>gemaakt</a:t>
            </a:r>
            <a:r>
              <a:rPr lang="en-US" dirty="0" smtClean="0"/>
              <a:t>” </a:t>
            </a:r>
            <a:r>
              <a:rPr lang="en-US" dirty="0" err="1" smtClean="0"/>
              <a:t>wordt</a:t>
            </a:r>
            <a:r>
              <a:rPr lang="en-US" dirty="0" smtClean="0"/>
              <a:t> …</a:t>
            </a:r>
            <a:r>
              <a:rPr lang="en-US" dirty="0" err="1" smtClean="0"/>
              <a:t>genereren</a:t>
            </a:r>
            <a:r>
              <a:rPr lang="en-US" dirty="0" smtClean="0"/>
              <a:t> en </a:t>
            </a:r>
            <a:r>
              <a:rPr lang="en-US" dirty="0" err="1" smtClean="0"/>
              <a:t>valideren</a:t>
            </a:r>
            <a:r>
              <a:rPr lang="en-US" dirty="0" smtClean="0"/>
              <a:t> van </a:t>
            </a:r>
            <a:r>
              <a:rPr lang="en-US" dirty="0" err="1" smtClean="0"/>
              <a:t>kennis</a:t>
            </a:r>
            <a:r>
              <a:rPr lang="en-US" dirty="0" smtClean="0"/>
              <a:t>)</a:t>
            </a:r>
          </a:p>
          <a:p>
            <a:pPr marL="0" indent="0" eaLnBrk="1" hangingPunct="1">
              <a:buFont typeface="Wingdings" pitchFamily="2" charset="2"/>
              <a:buNone/>
              <a:defRPr/>
            </a:pPr>
            <a:endParaRPr lang="en-US" dirty="0" smtClean="0"/>
          </a:p>
          <a:p>
            <a:pPr eaLnBrk="1" hangingPunct="1">
              <a:defRPr/>
            </a:pPr>
            <a:r>
              <a:rPr lang="en-US" dirty="0" err="1" smtClean="0"/>
              <a:t>Onderzoekend</a:t>
            </a:r>
            <a:r>
              <a:rPr lang="en-US" dirty="0" smtClean="0"/>
              <a:t> </a:t>
            </a:r>
            <a:r>
              <a:rPr lang="en-US" dirty="0" err="1" smtClean="0"/>
              <a:t>Leren</a:t>
            </a:r>
            <a:r>
              <a:rPr lang="en-US" dirty="0" smtClean="0"/>
              <a:t> </a:t>
            </a:r>
            <a:r>
              <a:rPr lang="en-US" dirty="0" err="1" smtClean="0"/>
              <a:t>als</a:t>
            </a:r>
            <a:r>
              <a:rPr lang="en-US" dirty="0" smtClean="0"/>
              <a:t> </a:t>
            </a:r>
            <a:r>
              <a:rPr lang="en-US" dirty="0" err="1" smtClean="0">
                <a:solidFill>
                  <a:srgbClr val="FFFF00"/>
                </a:solidFill>
              </a:rPr>
              <a:t>didactiek</a:t>
            </a:r>
            <a:r>
              <a:rPr lang="en-US" dirty="0" smtClean="0"/>
              <a:t>, </a:t>
            </a:r>
            <a:r>
              <a:rPr lang="en-US" dirty="0" err="1" smtClean="0"/>
              <a:t>als</a:t>
            </a:r>
            <a:r>
              <a:rPr lang="en-US" dirty="0" smtClean="0"/>
              <a:t> </a:t>
            </a:r>
            <a:r>
              <a:rPr lang="en-US" dirty="0" err="1" smtClean="0"/>
              <a:t>werkvorm</a:t>
            </a:r>
            <a:r>
              <a:rPr lang="en-US" dirty="0" smtClean="0"/>
              <a:t> </a:t>
            </a:r>
            <a:r>
              <a:rPr lang="en-US" dirty="0" err="1" smtClean="0"/>
              <a:t>om</a:t>
            </a:r>
            <a:r>
              <a:rPr lang="en-US" dirty="0" smtClean="0"/>
              <a:t> “</a:t>
            </a:r>
            <a:r>
              <a:rPr lang="en-US" dirty="0" err="1" smtClean="0"/>
              <a:t>inhoud</a:t>
            </a:r>
            <a:r>
              <a:rPr lang="en-US" dirty="0" smtClean="0"/>
              <a:t>” </a:t>
            </a:r>
            <a:r>
              <a:rPr lang="en-US" dirty="0" err="1" smtClean="0"/>
              <a:t>te</a:t>
            </a:r>
            <a:r>
              <a:rPr lang="en-US" dirty="0" smtClean="0"/>
              <a:t> </a:t>
            </a:r>
            <a:r>
              <a:rPr lang="en-US" dirty="0" err="1" smtClean="0"/>
              <a:t>leren</a:t>
            </a:r>
            <a:r>
              <a:rPr lang="en-US" dirty="0" smtClean="0"/>
              <a:t>, </a:t>
            </a:r>
            <a:r>
              <a:rPr lang="en-US" dirty="0" err="1" smtClean="0"/>
              <a:t>ook</a:t>
            </a:r>
            <a:r>
              <a:rPr lang="en-US" dirty="0" smtClean="0"/>
              <a:t> </a:t>
            </a:r>
            <a:r>
              <a:rPr lang="en-US" dirty="0" err="1" smtClean="0"/>
              <a:t>buiten</a:t>
            </a:r>
            <a:r>
              <a:rPr lang="en-US" dirty="0" smtClean="0"/>
              <a:t> W&amp;T (</a:t>
            </a:r>
            <a:r>
              <a:rPr lang="en-US" dirty="0" err="1" smtClean="0"/>
              <a:t>er</a:t>
            </a:r>
            <a:r>
              <a:rPr lang="en-US" dirty="0" smtClean="0"/>
              <a:t> </a:t>
            </a:r>
            <a:r>
              <a:rPr lang="en-US" dirty="0" err="1" smtClean="0"/>
              <a:t>zijn</a:t>
            </a:r>
            <a:r>
              <a:rPr lang="en-US" dirty="0" smtClean="0"/>
              <a:t> </a:t>
            </a:r>
            <a:r>
              <a:rPr lang="en-US" dirty="0" err="1" smtClean="0"/>
              <a:t>veel</a:t>
            </a:r>
            <a:r>
              <a:rPr lang="en-US" dirty="0" smtClean="0"/>
              <a:t> </a:t>
            </a:r>
            <a:r>
              <a:rPr lang="en-US" dirty="0" err="1" smtClean="0"/>
              <a:t>andere</a:t>
            </a:r>
            <a:r>
              <a:rPr lang="en-US" dirty="0" smtClean="0"/>
              <a:t> </a:t>
            </a:r>
            <a:r>
              <a:rPr lang="en-US" dirty="0" err="1" smtClean="0"/>
              <a:t>werkvormen</a:t>
            </a:r>
            <a:r>
              <a:rPr lang="en-US" dirty="0" smtClean="0"/>
              <a: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a:defRPr/>
            </a:pPr>
            <a:r>
              <a:rPr lang="en-US" dirty="0" err="1" smtClean="0"/>
              <a:t>Wat</a:t>
            </a:r>
            <a:r>
              <a:rPr lang="en-US" dirty="0" smtClean="0"/>
              <a:t> is </a:t>
            </a:r>
            <a:r>
              <a:rPr lang="en-US" dirty="0" err="1" smtClean="0"/>
              <a:t>onderzoek</a:t>
            </a:r>
            <a:r>
              <a:rPr lang="en-US" dirty="0" smtClean="0"/>
              <a:t>?</a:t>
            </a:r>
          </a:p>
        </p:txBody>
      </p:sp>
      <p:sp>
        <p:nvSpPr>
          <p:cNvPr id="3" name="Content Placeholder 2"/>
          <p:cNvSpPr>
            <a:spLocks noGrp="1"/>
          </p:cNvSpPr>
          <p:nvPr>
            <p:ph idx="1"/>
          </p:nvPr>
        </p:nvSpPr>
        <p:spPr/>
        <p:txBody>
          <a:bodyPr/>
          <a:lstStyle/>
          <a:p>
            <a:pPr marL="0" indent="0">
              <a:buFont typeface="Arial" pitchFamily="34" charset="0"/>
              <a:buNone/>
              <a:defRPr/>
            </a:pPr>
            <a:r>
              <a:rPr lang="en-US" dirty="0" smtClean="0"/>
              <a:t>Bas Haring:</a:t>
            </a:r>
          </a:p>
          <a:p>
            <a:pPr>
              <a:buFont typeface="Arial" pitchFamily="34" charset="0"/>
              <a:buChar char="•"/>
              <a:defRPr/>
            </a:pPr>
            <a:r>
              <a:rPr lang="en-US" dirty="0" err="1" smtClean="0"/>
              <a:t>Ik</a:t>
            </a:r>
            <a:r>
              <a:rPr lang="en-US" dirty="0" smtClean="0"/>
              <a:t> </a:t>
            </a:r>
            <a:r>
              <a:rPr lang="en-US" dirty="0" err="1" smtClean="0"/>
              <a:t>heb</a:t>
            </a:r>
            <a:r>
              <a:rPr lang="en-US" dirty="0" smtClean="0"/>
              <a:t> </a:t>
            </a:r>
            <a:r>
              <a:rPr lang="en-US" dirty="0" err="1" smtClean="0"/>
              <a:t>een</a:t>
            </a:r>
            <a:r>
              <a:rPr lang="en-US" dirty="0" smtClean="0"/>
              <a:t> </a:t>
            </a:r>
            <a:r>
              <a:rPr lang="en-US" dirty="0" err="1" smtClean="0"/>
              <a:t>vraag</a:t>
            </a:r>
            <a:endParaRPr lang="en-US" dirty="0" smtClean="0"/>
          </a:p>
          <a:p>
            <a:pPr>
              <a:buFont typeface="Arial" pitchFamily="34" charset="0"/>
              <a:buChar char="•"/>
              <a:defRPr/>
            </a:pPr>
            <a:r>
              <a:rPr lang="en-US" dirty="0" err="1" smtClean="0"/>
              <a:t>Ik</a:t>
            </a:r>
            <a:r>
              <a:rPr lang="en-US" dirty="0" smtClean="0"/>
              <a:t> doe </a:t>
            </a:r>
            <a:r>
              <a:rPr lang="en-US" dirty="0" err="1" smtClean="0"/>
              <a:t>wat</a:t>
            </a:r>
            <a:r>
              <a:rPr lang="en-US" dirty="0" smtClean="0"/>
              <a:t>, meet of </a:t>
            </a:r>
            <a:r>
              <a:rPr lang="en-US" dirty="0" err="1" smtClean="0"/>
              <a:t>observeer</a:t>
            </a:r>
            <a:endParaRPr lang="en-US" dirty="0" smtClean="0"/>
          </a:p>
          <a:p>
            <a:pPr>
              <a:buFont typeface="Arial" pitchFamily="34" charset="0"/>
              <a:buChar char="•"/>
              <a:defRPr/>
            </a:pPr>
            <a:r>
              <a:rPr lang="en-US" dirty="0" err="1" smtClean="0"/>
              <a:t>Ik</a:t>
            </a:r>
            <a:r>
              <a:rPr lang="en-US" dirty="0" smtClean="0"/>
              <a:t> </a:t>
            </a:r>
            <a:r>
              <a:rPr lang="en-US" dirty="0" err="1" smtClean="0"/>
              <a:t>kom</a:t>
            </a:r>
            <a:r>
              <a:rPr lang="en-US" dirty="0" smtClean="0"/>
              <a:t> tot </a:t>
            </a:r>
            <a:r>
              <a:rPr lang="en-US" dirty="0" err="1" smtClean="0"/>
              <a:t>een</a:t>
            </a:r>
            <a:r>
              <a:rPr lang="en-US" dirty="0" smtClean="0"/>
              <a:t> (</a:t>
            </a:r>
            <a:r>
              <a:rPr lang="en-US" dirty="0" err="1" smtClean="0"/>
              <a:t>voorlopig</a:t>
            </a:r>
            <a:r>
              <a:rPr lang="en-US" dirty="0" smtClean="0"/>
              <a:t>!) </a:t>
            </a:r>
            <a:r>
              <a:rPr lang="en-US" dirty="0" err="1" smtClean="0"/>
              <a:t>antwoord</a:t>
            </a:r>
            <a:endParaRPr lang="en-US" dirty="0" smtClean="0"/>
          </a:p>
          <a:p>
            <a:pPr>
              <a:buFont typeface="Arial" pitchFamily="34" charset="0"/>
              <a:buChar char="•"/>
              <a:defRPr/>
            </a:pPr>
            <a:endParaRPr lang="en-US" dirty="0"/>
          </a:p>
          <a:p>
            <a:pPr marL="0" indent="0">
              <a:buFont typeface="Wingdings" pitchFamily="2" charset="2"/>
              <a:buNone/>
              <a:defRPr/>
            </a:pPr>
            <a:r>
              <a:rPr lang="en-US" dirty="0" err="1" smtClean="0">
                <a:solidFill>
                  <a:srgbClr val="FFFF00"/>
                </a:solidFill>
              </a:rPr>
              <a:t>Heen</a:t>
            </a:r>
            <a:r>
              <a:rPr lang="en-US" dirty="0" smtClean="0">
                <a:solidFill>
                  <a:srgbClr val="FFFF00"/>
                </a:solidFill>
              </a:rPr>
              <a:t>-en-</a:t>
            </a:r>
            <a:r>
              <a:rPr lang="en-US" dirty="0" err="1" smtClean="0">
                <a:solidFill>
                  <a:srgbClr val="FFFF00"/>
                </a:solidFill>
              </a:rPr>
              <a:t>weer</a:t>
            </a:r>
            <a:r>
              <a:rPr lang="en-US" dirty="0" smtClean="0">
                <a:solidFill>
                  <a:srgbClr val="FFFF00"/>
                </a:solidFill>
              </a:rPr>
              <a:t> </a:t>
            </a:r>
            <a:r>
              <a:rPr lang="en-US" dirty="0" err="1" smtClean="0">
                <a:solidFill>
                  <a:srgbClr val="FFFF00"/>
                </a:solidFill>
              </a:rPr>
              <a:t>denken</a:t>
            </a:r>
            <a:r>
              <a:rPr lang="en-US" dirty="0" smtClean="0">
                <a:solidFill>
                  <a:srgbClr val="FFFF00"/>
                </a:solidFill>
              </a:rPr>
              <a:t> </a:t>
            </a:r>
            <a:r>
              <a:rPr lang="en-US" dirty="0" err="1" smtClean="0">
                <a:solidFill>
                  <a:srgbClr val="FFFF00"/>
                </a:solidFill>
              </a:rPr>
              <a:t>tussen</a:t>
            </a:r>
            <a:r>
              <a:rPr lang="en-US" dirty="0" smtClean="0">
                <a:solidFill>
                  <a:srgbClr val="FFFF00"/>
                </a:solidFill>
              </a:rPr>
              <a:t> </a:t>
            </a:r>
            <a:r>
              <a:rPr lang="en-US" dirty="0" err="1" smtClean="0">
                <a:solidFill>
                  <a:srgbClr val="FFFF00"/>
                </a:solidFill>
              </a:rPr>
              <a:t>begrippen</a:t>
            </a:r>
            <a:r>
              <a:rPr lang="en-US" dirty="0" smtClean="0">
                <a:solidFill>
                  <a:srgbClr val="FFFF00"/>
                </a:solidFill>
              </a:rPr>
              <a:t> en </a:t>
            </a:r>
            <a:r>
              <a:rPr lang="en-US" dirty="0" err="1" smtClean="0">
                <a:solidFill>
                  <a:srgbClr val="FFFF00"/>
                </a:solidFill>
              </a:rPr>
              <a:t>verschijnselen</a:t>
            </a:r>
            <a:endParaRPr lang="en-US" dirty="0" smtClean="0">
              <a:solidFill>
                <a:srgbClr val="FFFF00"/>
              </a:solidFill>
            </a:endParaRPr>
          </a:p>
          <a:p>
            <a:pPr>
              <a:buFont typeface="Arial" pitchFamily="34" charset="0"/>
              <a:buChar char="•"/>
              <a:defRPr/>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609600" y="152400"/>
            <a:ext cx="8077200" cy="1143000"/>
          </a:xfrm>
        </p:spPr>
        <p:txBody>
          <a:bodyPr/>
          <a:lstStyle/>
          <a:p>
            <a:pPr eaLnBrk="1" hangingPunct="1">
              <a:defRPr/>
            </a:pPr>
            <a:r>
              <a:rPr lang="nl-BE" dirty="0" smtClean="0"/>
              <a:t>De sneeuwman</a:t>
            </a:r>
            <a:endParaRPr lang="nl-NL" dirty="0" smtClean="0"/>
          </a:p>
        </p:txBody>
      </p:sp>
      <p:pic>
        <p:nvPicPr>
          <p:cNvPr id="8195" name="Picture 3" descr="FIG6 kl"/>
          <p:cNvPicPr>
            <a:picLocks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838200" y="1497013"/>
            <a:ext cx="7620000" cy="53482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04788" y="323850"/>
            <a:ext cx="5586412" cy="1431925"/>
          </a:xfrm>
        </p:spPr>
        <p:txBody>
          <a:bodyPr/>
          <a:lstStyle/>
          <a:p>
            <a:pPr>
              <a:defRPr/>
            </a:pPr>
            <a:r>
              <a:rPr lang="en-US" dirty="0" smtClean="0"/>
              <a:t>Concept cartoons</a:t>
            </a:r>
            <a:endParaRPr lang="en-US" dirty="0"/>
          </a:p>
        </p:txBody>
      </p:sp>
      <p:sp>
        <p:nvSpPr>
          <p:cNvPr id="3" name="Tijdelijke aanduiding voor inhoud 2"/>
          <p:cNvSpPr>
            <a:spLocks noGrp="1"/>
          </p:cNvSpPr>
          <p:nvPr>
            <p:ph idx="1"/>
          </p:nvPr>
        </p:nvSpPr>
        <p:spPr/>
        <p:txBody>
          <a:bodyPr/>
          <a:lstStyle/>
          <a:p>
            <a:pPr>
              <a:defRPr/>
            </a:pPr>
            <a:r>
              <a:rPr lang="en-US" dirty="0" err="1" smtClean="0"/>
              <a:t>Prikkelende</a:t>
            </a:r>
            <a:r>
              <a:rPr lang="en-US" dirty="0" smtClean="0"/>
              <a:t> </a:t>
            </a:r>
            <a:r>
              <a:rPr lang="en-US" dirty="0" err="1" smtClean="0"/>
              <a:t>uitspraken</a:t>
            </a:r>
            <a:endParaRPr lang="en-US" dirty="0" smtClean="0"/>
          </a:p>
          <a:p>
            <a:pPr>
              <a:defRPr/>
            </a:pPr>
            <a:r>
              <a:rPr lang="en-US" dirty="0" smtClean="0"/>
              <a:t>Over </a:t>
            </a:r>
            <a:r>
              <a:rPr lang="en-US" dirty="0" err="1" smtClean="0"/>
              <a:t>dagelijkse</a:t>
            </a:r>
            <a:r>
              <a:rPr lang="en-US" dirty="0" smtClean="0"/>
              <a:t> </a:t>
            </a:r>
            <a:r>
              <a:rPr lang="en-US" dirty="0" err="1" smtClean="0"/>
              <a:t>verschijnselen</a:t>
            </a:r>
            <a:endParaRPr lang="en-US" dirty="0" smtClean="0"/>
          </a:p>
          <a:p>
            <a:pPr>
              <a:defRPr/>
            </a:pPr>
            <a:r>
              <a:rPr lang="en-US" dirty="0" err="1" smtClean="0"/>
              <a:t>Zeer</a:t>
            </a:r>
            <a:r>
              <a:rPr lang="en-US" dirty="0" smtClean="0"/>
              <a:t> </a:t>
            </a:r>
            <a:r>
              <a:rPr lang="en-US" dirty="0" err="1" smtClean="0"/>
              <a:t>herkenbaar</a:t>
            </a:r>
            <a:r>
              <a:rPr lang="en-US" dirty="0" smtClean="0"/>
              <a:t> </a:t>
            </a:r>
            <a:r>
              <a:rPr lang="en-US" dirty="0" err="1" smtClean="0"/>
              <a:t>voor</a:t>
            </a:r>
            <a:r>
              <a:rPr lang="en-US" dirty="0" smtClean="0"/>
              <a:t> </a:t>
            </a:r>
            <a:r>
              <a:rPr lang="en-US" dirty="0" err="1" smtClean="0"/>
              <a:t>kinderen</a:t>
            </a:r>
            <a:endParaRPr lang="en-US" dirty="0" smtClean="0"/>
          </a:p>
          <a:p>
            <a:pPr>
              <a:defRPr/>
            </a:pPr>
            <a:r>
              <a:rPr lang="en-US" dirty="0" err="1" smtClean="0"/>
              <a:t>Laagdrempelig</a:t>
            </a:r>
            <a:endParaRPr lang="en-US" dirty="0" smtClean="0"/>
          </a:p>
          <a:p>
            <a:pPr>
              <a:defRPr/>
            </a:pPr>
            <a:r>
              <a:rPr lang="en-US" dirty="0" err="1" smtClean="0"/>
              <a:t>Neutrale</a:t>
            </a:r>
            <a:r>
              <a:rPr lang="en-US" dirty="0" smtClean="0"/>
              <a:t> </a:t>
            </a:r>
            <a:r>
              <a:rPr lang="en-US" dirty="0" err="1" smtClean="0"/>
              <a:t>presentatie</a:t>
            </a:r>
            <a:r>
              <a:rPr lang="en-US" dirty="0" smtClean="0"/>
              <a:t> van </a:t>
            </a:r>
            <a:r>
              <a:rPr lang="en-US" dirty="0" err="1" smtClean="0"/>
              <a:t>misconcepties</a:t>
            </a:r>
            <a:r>
              <a:rPr lang="en-US" dirty="0" smtClean="0"/>
              <a:t> en </a:t>
            </a:r>
            <a:r>
              <a:rPr lang="en-US" dirty="0" err="1" smtClean="0"/>
              <a:t>wetenschappelijk</a:t>
            </a:r>
            <a:r>
              <a:rPr lang="en-US" dirty="0" smtClean="0"/>
              <a:t> </a:t>
            </a:r>
            <a:r>
              <a:rPr lang="en-US" dirty="0" err="1" smtClean="0"/>
              <a:t>idee</a:t>
            </a:r>
            <a:endParaRPr lang="en-US" dirty="0" smtClean="0"/>
          </a:p>
          <a:p>
            <a:pPr>
              <a:defRPr/>
            </a:pPr>
            <a:endParaRPr lang="en-US" dirty="0"/>
          </a:p>
        </p:txBody>
      </p:sp>
      <p:pic>
        <p:nvPicPr>
          <p:cNvPr id="92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02325" y="228600"/>
            <a:ext cx="3036888"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1066800" y="304800"/>
            <a:ext cx="7543800" cy="990600"/>
          </a:xfrm>
        </p:spPr>
        <p:txBody>
          <a:bodyPr/>
          <a:lstStyle/>
          <a:p>
            <a:pPr eaLnBrk="1" hangingPunct="1">
              <a:defRPr/>
            </a:pPr>
            <a:r>
              <a:rPr lang="en-US" smtClean="0"/>
              <a:t>De sneeuwman</a:t>
            </a:r>
          </a:p>
        </p:txBody>
      </p:sp>
      <p:pic>
        <p:nvPicPr>
          <p:cNvPr id="1024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1254125"/>
            <a:ext cx="7467600" cy="560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defRPr/>
            </a:pPr>
            <a:r>
              <a:rPr lang="en-US" dirty="0" smtClean="0"/>
              <a:t>Cartoons </a:t>
            </a:r>
            <a:r>
              <a:rPr lang="en-US" dirty="0" err="1" smtClean="0"/>
              <a:t>gebruiken</a:t>
            </a:r>
            <a:r>
              <a:rPr lang="en-US" dirty="0" smtClean="0"/>
              <a:t> </a:t>
            </a:r>
            <a:r>
              <a:rPr lang="en-US" dirty="0" err="1" smtClean="0"/>
              <a:t>voor</a:t>
            </a:r>
            <a:endParaRPr lang="en-US" dirty="0"/>
          </a:p>
        </p:txBody>
      </p:sp>
      <p:sp>
        <p:nvSpPr>
          <p:cNvPr id="3" name="Tijdelijke aanduiding voor inhoud 2"/>
          <p:cNvSpPr>
            <a:spLocks noGrp="1"/>
          </p:cNvSpPr>
          <p:nvPr>
            <p:ph idx="1"/>
          </p:nvPr>
        </p:nvSpPr>
        <p:spPr/>
        <p:txBody>
          <a:bodyPr/>
          <a:lstStyle/>
          <a:p>
            <a:pPr marL="514350" indent="-514350">
              <a:buFont typeface="+mj-lt"/>
              <a:buAutoNum type="arabicPeriod"/>
              <a:defRPr/>
            </a:pPr>
            <a:r>
              <a:rPr lang="en-US" dirty="0" err="1" smtClean="0"/>
              <a:t>Inventarisatie</a:t>
            </a:r>
            <a:r>
              <a:rPr lang="en-US" dirty="0" smtClean="0"/>
              <a:t> van </a:t>
            </a:r>
            <a:r>
              <a:rPr lang="en-US" dirty="0" err="1" smtClean="0"/>
              <a:t>ideeën</a:t>
            </a:r>
            <a:r>
              <a:rPr lang="en-US" dirty="0" smtClean="0"/>
              <a:t> en </a:t>
            </a:r>
            <a:r>
              <a:rPr lang="en-US" dirty="0" err="1" smtClean="0"/>
              <a:t>voorkennis</a:t>
            </a:r>
            <a:r>
              <a:rPr lang="en-US" dirty="0" smtClean="0"/>
              <a:t> van </a:t>
            </a:r>
            <a:r>
              <a:rPr lang="en-US" dirty="0" err="1" smtClean="0"/>
              <a:t>kinderen</a:t>
            </a:r>
            <a:r>
              <a:rPr lang="en-US" dirty="0" smtClean="0"/>
              <a:t>    </a:t>
            </a:r>
          </a:p>
          <a:p>
            <a:pPr marL="514350" indent="-514350">
              <a:buFont typeface="+mj-lt"/>
              <a:buAutoNum type="arabicPeriod"/>
              <a:defRPr/>
            </a:pPr>
            <a:r>
              <a:rPr lang="en-US" dirty="0" err="1" smtClean="0"/>
              <a:t>Discussie</a:t>
            </a:r>
            <a:r>
              <a:rPr lang="en-US" dirty="0" smtClean="0"/>
              <a:t> met </a:t>
            </a:r>
            <a:r>
              <a:rPr lang="en-US" dirty="0" err="1" smtClean="0"/>
              <a:t>inbreng</a:t>
            </a:r>
            <a:r>
              <a:rPr lang="en-US" dirty="0" smtClean="0"/>
              <a:t> van </a:t>
            </a:r>
            <a:r>
              <a:rPr lang="en-US" dirty="0" err="1" smtClean="0"/>
              <a:t>argumenten</a:t>
            </a:r>
            <a:r>
              <a:rPr lang="en-US" dirty="0" smtClean="0"/>
              <a:t> </a:t>
            </a:r>
            <a:r>
              <a:rPr lang="en-US" dirty="0" err="1" smtClean="0"/>
              <a:t>uit</a:t>
            </a:r>
            <a:r>
              <a:rPr lang="en-US" dirty="0" smtClean="0"/>
              <a:t> </a:t>
            </a:r>
            <a:r>
              <a:rPr lang="en-US" dirty="0" err="1" smtClean="0"/>
              <a:t>ervaringen</a:t>
            </a:r>
            <a:r>
              <a:rPr lang="en-US" dirty="0" smtClean="0"/>
              <a:t> van de </a:t>
            </a:r>
            <a:r>
              <a:rPr lang="en-US" dirty="0" err="1" smtClean="0"/>
              <a:t>kinderen</a:t>
            </a:r>
            <a:r>
              <a:rPr lang="en-US" dirty="0" smtClean="0"/>
              <a:t>   </a:t>
            </a:r>
          </a:p>
          <a:p>
            <a:pPr marL="514350" indent="-514350">
              <a:buFont typeface="+mj-lt"/>
              <a:buAutoNum type="arabicPeriod"/>
              <a:defRPr/>
            </a:pPr>
            <a:r>
              <a:rPr lang="en-US" dirty="0" err="1" smtClean="0"/>
              <a:t>Aanzet</a:t>
            </a:r>
            <a:r>
              <a:rPr lang="en-US" dirty="0" smtClean="0"/>
              <a:t> tot </a:t>
            </a:r>
            <a:r>
              <a:rPr lang="en-US" dirty="0" err="1" smtClean="0"/>
              <a:t>zelf</a:t>
            </a:r>
            <a:r>
              <a:rPr lang="en-US" dirty="0" smtClean="0"/>
              <a:t> </a:t>
            </a:r>
            <a:r>
              <a:rPr lang="en-US" dirty="0" err="1" smtClean="0"/>
              <a:t>onderzoeken</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Glinstering">
  <a:themeElements>
    <a:clrScheme name="Glinstering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fontScheme name="Glinstering">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Glinstering 1">
        <a:dk1>
          <a:srgbClr val="BD3737"/>
        </a:dk1>
        <a:lt1>
          <a:srgbClr val="FFFFFF"/>
        </a:lt1>
        <a:dk2>
          <a:srgbClr val="721E1E"/>
        </a:dk2>
        <a:lt2>
          <a:srgbClr val="FFCC00"/>
        </a:lt2>
        <a:accent1>
          <a:srgbClr val="FF6600"/>
        </a:accent1>
        <a:accent2>
          <a:srgbClr val="CC3300"/>
        </a:accent2>
        <a:accent3>
          <a:srgbClr val="BCABAB"/>
        </a:accent3>
        <a:accent4>
          <a:srgbClr val="DADADA"/>
        </a:accent4>
        <a:accent5>
          <a:srgbClr val="FFB8AA"/>
        </a:accent5>
        <a:accent6>
          <a:srgbClr val="B92D00"/>
        </a:accent6>
        <a:hlink>
          <a:srgbClr val="F7CC2F"/>
        </a:hlink>
        <a:folHlink>
          <a:srgbClr val="C7C6B1"/>
        </a:folHlink>
      </a:clrScheme>
      <a:clrMap bg1="dk2" tx1="lt1" bg2="dk1" tx2="lt2" accent1="accent1" accent2="accent2" accent3="accent3" accent4="accent4" accent5="accent5" accent6="accent6" hlink="hlink" folHlink="folHlink"/>
    </a:extraClrScheme>
    <a:extraClrScheme>
      <a:clrScheme name="Glinstering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clrMap bg1="dk2" tx1="lt1" bg2="dk1" tx2="lt2" accent1="accent1" accent2="accent2" accent3="accent3" accent4="accent4" accent5="accent5" accent6="accent6" hlink="hlink" folHlink="folHlink"/>
    </a:extraClrScheme>
    <a:extraClrScheme>
      <a:clrScheme name="Glinstering 3">
        <a:dk1>
          <a:srgbClr val="6600CC"/>
        </a:dk1>
        <a:lt1>
          <a:srgbClr val="FFFFFF"/>
        </a:lt1>
        <a:dk2>
          <a:srgbClr val="4B0096"/>
        </a:dk2>
        <a:lt2>
          <a:srgbClr val="CDD7DF"/>
        </a:lt2>
        <a:accent1>
          <a:srgbClr val="9999FF"/>
        </a:accent1>
        <a:accent2>
          <a:srgbClr val="7850BA"/>
        </a:accent2>
        <a:accent3>
          <a:srgbClr val="B1AAC9"/>
        </a:accent3>
        <a:accent4>
          <a:srgbClr val="DADADA"/>
        </a:accent4>
        <a:accent5>
          <a:srgbClr val="CACAFF"/>
        </a:accent5>
        <a:accent6>
          <a:srgbClr val="6C48A8"/>
        </a:accent6>
        <a:hlink>
          <a:srgbClr val="00CCFF"/>
        </a:hlink>
        <a:folHlink>
          <a:srgbClr val="0796B3"/>
        </a:folHlink>
      </a:clrScheme>
      <a:clrMap bg1="dk2" tx1="lt1" bg2="dk1" tx2="lt2" accent1="accent1" accent2="accent2" accent3="accent3" accent4="accent4" accent5="accent5" accent6="accent6" hlink="hlink" folHlink="folHlink"/>
    </a:extraClrScheme>
    <a:extraClrScheme>
      <a:clrScheme name="Glinstering 4">
        <a:dk1>
          <a:srgbClr val="55863C"/>
        </a:dk1>
        <a:lt1>
          <a:srgbClr val="FFFFFF"/>
        </a:lt1>
        <a:dk2>
          <a:srgbClr val="375F2F"/>
        </a:dk2>
        <a:lt2>
          <a:srgbClr val="D1EFB3"/>
        </a:lt2>
        <a:accent1>
          <a:srgbClr val="00CC66"/>
        </a:accent1>
        <a:accent2>
          <a:srgbClr val="8EAC66"/>
        </a:accent2>
        <a:accent3>
          <a:srgbClr val="AEB6AD"/>
        </a:accent3>
        <a:accent4>
          <a:srgbClr val="DADADA"/>
        </a:accent4>
        <a:accent5>
          <a:srgbClr val="AAE2B8"/>
        </a:accent5>
        <a:accent6>
          <a:srgbClr val="809B5C"/>
        </a:accent6>
        <a:hlink>
          <a:srgbClr val="B4EF7F"/>
        </a:hlink>
        <a:folHlink>
          <a:srgbClr val="F8F6AC"/>
        </a:folHlink>
      </a:clrScheme>
      <a:clrMap bg1="dk2" tx1="lt1" bg2="dk1" tx2="lt2" accent1="accent1" accent2="accent2" accent3="accent3" accent4="accent4" accent5="accent5" accent6="accent6" hlink="hlink" folHlink="folHlink"/>
    </a:extraClrScheme>
    <a:extraClrScheme>
      <a:clrScheme name="Glinstering 5">
        <a:dk1>
          <a:srgbClr val="588073"/>
        </a:dk1>
        <a:lt1>
          <a:srgbClr val="FFFFFF"/>
        </a:lt1>
        <a:dk2>
          <a:srgbClr val="486768"/>
        </a:dk2>
        <a:lt2>
          <a:srgbClr val="DDDDDD"/>
        </a:lt2>
        <a:accent1>
          <a:srgbClr val="33CCCC"/>
        </a:accent1>
        <a:accent2>
          <a:srgbClr val="008871"/>
        </a:accent2>
        <a:accent3>
          <a:srgbClr val="B1B8B9"/>
        </a:accent3>
        <a:accent4>
          <a:srgbClr val="DADADA"/>
        </a:accent4>
        <a:accent5>
          <a:srgbClr val="ADE2E2"/>
        </a:accent5>
        <a:accent6>
          <a:srgbClr val="007B66"/>
        </a:accent6>
        <a:hlink>
          <a:srgbClr val="00CC99"/>
        </a:hlink>
        <a:folHlink>
          <a:srgbClr val="A8A8A8"/>
        </a:folHlink>
      </a:clrScheme>
      <a:clrMap bg1="dk2" tx1="lt1" bg2="dk1" tx2="lt2" accent1="accent1" accent2="accent2" accent3="accent3" accent4="accent4" accent5="accent5" accent6="accent6" hlink="hlink" folHlink="folHlink"/>
    </a:extraClrScheme>
    <a:extraClrScheme>
      <a:clrScheme name="Glinstering 6">
        <a:dk1>
          <a:srgbClr val="6B6C75"/>
        </a:dk1>
        <a:lt1>
          <a:srgbClr val="FFFFFF"/>
        </a:lt1>
        <a:dk2>
          <a:srgbClr val="575863"/>
        </a:dk2>
        <a:lt2>
          <a:srgbClr val="FFFFCC"/>
        </a:lt2>
        <a:accent1>
          <a:srgbClr val="677481"/>
        </a:accent1>
        <a:accent2>
          <a:srgbClr val="697E5E"/>
        </a:accent2>
        <a:accent3>
          <a:srgbClr val="B4B4B7"/>
        </a:accent3>
        <a:accent4>
          <a:srgbClr val="DADADA"/>
        </a:accent4>
        <a:accent5>
          <a:srgbClr val="B8BCC1"/>
        </a:accent5>
        <a:accent6>
          <a:srgbClr val="5E7254"/>
        </a:accent6>
        <a:hlink>
          <a:srgbClr val="E9E77F"/>
        </a:hlink>
        <a:folHlink>
          <a:srgbClr val="D3A44F"/>
        </a:folHlink>
      </a:clrScheme>
      <a:clrMap bg1="dk2" tx1="lt1" bg2="dk1" tx2="lt2" accent1="accent1" accent2="accent2" accent3="accent3" accent4="accent4" accent5="accent5" accent6="accent6" hlink="hlink" folHlink="folHlink"/>
    </a:extraClrScheme>
    <a:extraClrScheme>
      <a:clrScheme name="Glinstering 7">
        <a:dk1>
          <a:srgbClr val="000000"/>
        </a:dk1>
        <a:lt1>
          <a:srgbClr val="C4D6BE"/>
        </a:lt1>
        <a:dk2>
          <a:srgbClr val="339966"/>
        </a:dk2>
        <a:lt2>
          <a:srgbClr val="EFFBF0"/>
        </a:lt2>
        <a:accent1>
          <a:srgbClr val="DDDDDD"/>
        </a:accent1>
        <a:accent2>
          <a:srgbClr val="CCFF99"/>
        </a:accent2>
        <a:accent3>
          <a:srgbClr val="DEE8DB"/>
        </a:accent3>
        <a:accent4>
          <a:srgbClr val="000000"/>
        </a:accent4>
        <a:accent5>
          <a:srgbClr val="EBEBEB"/>
        </a:accent5>
        <a:accent6>
          <a:srgbClr val="B9E78A"/>
        </a:accent6>
        <a:hlink>
          <a:srgbClr val="009900"/>
        </a:hlink>
        <a:folHlink>
          <a:srgbClr val="336600"/>
        </a:folHlink>
      </a:clrScheme>
      <a:clrMap bg1="lt1" tx1="dk1" bg2="lt2" tx2="dk2" accent1="accent1" accent2="accent2" accent3="accent3" accent4="accent4" accent5="accent5" accent6="accent6" hlink="hlink" folHlink="folHlink"/>
    </a:extraClrScheme>
    <a:extraClrScheme>
      <a:clrScheme name="Glinstering 8">
        <a:dk1>
          <a:srgbClr val="000000"/>
        </a:dk1>
        <a:lt1>
          <a:srgbClr val="D6DAE4"/>
        </a:lt1>
        <a:dk2>
          <a:srgbClr val="000099"/>
        </a:dk2>
        <a:lt2>
          <a:srgbClr val="FFFFFF"/>
        </a:lt2>
        <a:accent1>
          <a:srgbClr val="BFDEE3"/>
        </a:accent1>
        <a:accent2>
          <a:srgbClr val="C0C0C0"/>
        </a:accent2>
        <a:accent3>
          <a:srgbClr val="E8EAEF"/>
        </a:accent3>
        <a:accent4>
          <a:srgbClr val="000000"/>
        </a:accent4>
        <a:accent5>
          <a:srgbClr val="DCECEF"/>
        </a:accent5>
        <a:accent6>
          <a:srgbClr val="AEAEAE"/>
        </a:accent6>
        <a:hlink>
          <a:srgbClr val="3333CC"/>
        </a:hlink>
        <a:folHlink>
          <a:srgbClr val="5E93C9"/>
        </a:folHlink>
      </a:clrScheme>
      <a:clrMap bg1="lt1" tx1="dk1" bg2="lt2" tx2="dk2" accent1="accent1" accent2="accent2" accent3="accent3" accent4="accent4" accent5="accent5" accent6="accent6" hlink="hlink" folHlink="folHlink"/>
    </a:extraClrScheme>
    <a:extraClrScheme>
      <a:clrScheme name="Glinstering 9">
        <a:dk1>
          <a:srgbClr val="4A2500"/>
        </a:dk1>
        <a:lt1>
          <a:srgbClr val="C2C0BA"/>
        </a:lt1>
        <a:dk2>
          <a:srgbClr val="788569"/>
        </a:dk2>
        <a:lt2>
          <a:srgbClr val="F4F4EC"/>
        </a:lt2>
        <a:accent1>
          <a:srgbClr val="E1DFC1"/>
        </a:accent1>
        <a:accent2>
          <a:srgbClr val="A5A7AF"/>
        </a:accent2>
        <a:accent3>
          <a:srgbClr val="DDDCD9"/>
        </a:accent3>
        <a:accent4>
          <a:srgbClr val="3E1E00"/>
        </a:accent4>
        <a:accent5>
          <a:srgbClr val="EEECDD"/>
        </a:accent5>
        <a:accent6>
          <a:srgbClr val="95979E"/>
        </a:accent6>
        <a:hlink>
          <a:srgbClr val="9C9800"/>
        </a:hlink>
        <a:folHlink>
          <a:srgbClr val="66663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Shimmer</Template>
  <TotalTime>1537</TotalTime>
  <Words>1131</Words>
  <Application>Microsoft Office PowerPoint</Application>
  <PresentationFormat>On-screen Show (4:3)</PresentationFormat>
  <Paragraphs>195</Paragraphs>
  <Slides>32</Slides>
  <Notes>32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32</vt:i4>
      </vt:variant>
    </vt:vector>
  </HeadingPairs>
  <TitlesOfParts>
    <vt:vector size="36" baseType="lpstr">
      <vt:lpstr>Tahoma</vt:lpstr>
      <vt:lpstr>Arial</vt:lpstr>
      <vt:lpstr>Wingdings</vt:lpstr>
      <vt:lpstr>Glinstering</vt:lpstr>
      <vt:lpstr>Concept Cartoons</vt:lpstr>
      <vt:lpstr>Doelen wetenschap en techniekonderwijs</vt:lpstr>
      <vt:lpstr>Kerndoel 42</vt:lpstr>
      <vt:lpstr>Let op:</vt:lpstr>
      <vt:lpstr>Wat is onderzoek?</vt:lpstr>
      <vt:lpstr>De sneeuwman</vt:lpstr>
      <vt:lpstr>Concept cartoons</vt:lpstr>
      <vt:lpstr>De sneeuwman</vt:lpstr>
      <vt:lpstr>Cartoons gebruiken voor</vt:lpstr>
      <vt:lpstr>Condensatie op glas: Hoe zou je dit verschijnsel kunnen onderzoeken?</vt:lpstr>
      <vt:lpstr>Werkblad Planning</vt:lpstr>
      <vt:lpstr>Werkblad uitvoering</vt:lpstr>
      <vt:lpstr>Mogelijke experimenten</vt:lpstr>
      <vt:lpstr>Eerste ervaringen</vt:lpstr>
      <vt:lpstr>Werkwijze</vt:lpstr>
      <vt:lpstr>Nogmaals koud water</vt:lpstr>
      <vt:lpstr>Vallen</vt:lpstr>
      <vt:lpstr>Wat weet je zelf over vallen? Bespreek met je buren…</vt:lpstr>
      <vt:lpstr>Film 8ste Montessorischool STAIJ Amsterdam</vt:lpstr>
      <vt:lpstr>Discussievragen</vt:lpstr>
      <vt:lpstr>Bungee jumpen</vt:lpstr>
      <vt:lpstr>Film Europaschool Amsterdam</vt:lpstr>
      <vt:lpstr>Schaduwen</vt:lpstr>
      <vt:lpstr>Herinnering na enkele weken (post-it)</vt:lpstr>
      <vt:lpstr>Geleerd over onderzoeken</vt:lpstr>
      <vt:lpstr>Niveaus redeneren met concept cartoons</vt:lpstr>
      <vt:lpstr>Onderzoek (Naylor et al, 2007)</vt:lpstr>
      <vt:lpstr>Concept cartoons</vt:lpstr>
      <vt:lpstr>Samengevat, concept cartoons</vt:lpstr>
      <vt:lpstr>Informatie</vt:lpstr>
      <vt:lpstr>Meer informatie</vt:lpstr>
      <vt:lpstr>Het jonge kind</vt:lpstr>
    </vt:vector>
  </TitlesOfParts>
  <Company>Universiteit van Amsterdam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Ervaren leerkrachten worstelen met OOL</dc:title>
  <dc:creator>E. van den Berg</dc:creator>
  <cp:lastModifiedBy>Ed van den Berg</cp:lastModifiedBy>
  <cp:revision>70</cp:revision>
  <dcterms:created xsi:type="dcterms:W3CDTF">2009-11-12T07:09:06Z</dcterms:created>
  <dcterms:modified xsi:type="dcterms:W3CDTF">2013-08-26T13:33:13Z</dcterms:modified>
</cp:coreProperties>
</file>